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56" r:id="rId5"/>
    <p:sldId id="258" r:id="rId6"/>
    <p:sldId id="270" r:id="rId7"/>
    <p:sldId id="260" r:id="rId8"/>
    <p:sldId id="273" r:id="rId9"/>
    <p:sldId id="274" r:id="rId10"/>
    <p:sldId id="262" r:id="rId11"/>
    <p:sldId id="261" r:id="rId12"/>
    <p:sldId id="264" r:id="rId13"/>
    <p:sldId id="271" r:id="rId14"/>
    <p:sldId id="266" r:id="rId15"/>
    <p:sldId id="263" r:id="rId16"/>
    <p:sldId id="272" r:id="rId17"/>
    <p:sldId id="268" r:id="rId18"/>
    <p:sldId id="269" r:id="rId19"/>
    <p:sldId id="265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23A7ED-C5A7-499E-AD44-22235471C8AC}" v="331" dt="2021-09-20T07:38:54.105"/>
    <p1510:client id="{0CADC929-F1B5-4C02-ACDF-716CA9ABD9A4}" v="241" dt="2021-09-21T10:37:21.7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een Saboji" userId="S::naveen.saboji@donyati.com::6ea1a657-73a5-4240-a159-1e7194954db7" providerId="AD" clId="Web-{06967052-2C90-47D9-A915-56E76D9FFBC4}"/>
    <pc:docChg chg="addSld modSld">
      <pc:chgData name="Naveen Saboji" userId="S::naveen.saboji@donyati.com::6ea1a657-73a5-4240-a159-1e7194954db7" providerId="AD" clId="Web-{06967052-2C90-47D9-A915-56E76D9FFBC4}" dt="2021-08-10T05:56:17.943" v="47" actId="20577"/>
      <pc:docMkLst>
        <pc:docMk/>
      </pc:docMkLst>
      <pc:sldChg chg="modSp">
        <pc:chgData name="Naveen Saboji" userId="S::naveen.saboji@donyati.com::6ea1a657-73a5-4240-a159-1e7194954db7" providerId="AD" clId="Web-{06967052-2C90-47D9-A915-56E76D9FFBC4}" dt="2021-08-10T05:55:16.584" v="16" actId="20577"/>
        <pc:sldMkLst>
          <pc:docMk/>
          <pc:sldMk cId="3738077710" sldId="268"/>
        </pc:sldMkLst>
        <pc:spChg chg="mod">
          <ac:chgData name="Naveen Saboji" userId="S::naveen.saboji@donyati.com::6ea1a657-73a5-4240-a159-1e7194954db7" providerId="AD" clId="Web-{06967052-2C90-47D9-A915-56E76D9FFBC4}" dt="2021-08-10T05:55:16.584" v="16" actId="20577"/>
          <ac:spMkLst>
            <pc:docMk/>
            <pc:sldMk cId="3738077710" sldId="268"/>
            <ac:spMk id="2" creationId="{38C1A676-9639-4A40-87EA-724685850330}"/>
          </ac:spMkLst>
        </pc:spChg>
      </pc:sldChg>
      <pc:sldChg chg="modSp add replId">
        <pc:chgData name="Naveen Saboji" userId="S::naveen.saboji@donyati.com::6ea1a657-73a5-4240-a159-1e7194954db7" providerId="AD" clId="Web-{06967052-2C90-47D9-A915-56E76D9FFBC4}" dt="2021-08-10T05:56:17.943" v="47" actId="20577"/>
        <pc:sldMkLst>
          <pc:docMk/>
          <pc:sldMk cId="934056754" sldId="269"/>
        </pc:sldMkLst>
        <pc:spChg chg="mod">
          <ac:chgData name="Naveen Saboji" userId="S::naveen.saboji@donyati.com::6ea1a657-73a5-4240-a159-1e7194954db7" providerId="AD" clId="Web-{06967052-2C90-47D9-A915-56E76D9FFBC4}" dt="2021-08-10T05:56:17.943" v="47" actId="20577"/>
          <ac:spMkLst>
            <pc:docMk/>
            <pc:sldMk cId="934056754" sldId="269"/>
            <ac:spMk id="3" creationId="{F7C9DA37-5B43-4AEA-8114-C13776F47804}"/>
          </ac:spMkLst>
        </pc:spChg>
      </pc:sldChg>
    </pc:docChg>
  </pc:docChgLst>
  <pc:docChgLst>
    <pc:chgData name="Anirudh Pedaprolu" userId="b8a916ac-0335-42f5-96be-ec85acf75557" providerId="ADAL" clId="{0CADC929-F1B5-4C02-ACDF-716CA9ABD9A4}"/>
    <pc:docChg chg="undo custSel addSld delSld modSld sldOrd">
      <pc:chgData name="Anirudh Pedaprolu" userId="b8a916ac-0335-42f5-96be-ec85acf75557" providerId="ADAL" clId="{0CADC929-F1B5-4C02-ACDF-716CA9ABD9A4}" dt="2021-09-21T10:37:21.711" v="4445" actId="20577"/>
      <pc:docMkLst>
        <pc:docMk/>
      </pc:docMkLst>
      <pc:sldChg chg="addSp modSp new mod">
        <pc:chgData name="Anirudh Pedaprolu" userId="b8a916ac-0335-42f5-96be-ec85acf75557" providerId="ADAL" clId="{0CADC929-F1B5-4C02-ACDF-716CA9ABD9A4}" dt="2021-09-20T07:56:54.068" v="4387" actId="1035"/>
        <pc:sldMkLst>
          <pc:docMk/>
          <pc:sldMk cId="475293817" sldId="256"/>
        </pc:sldMkLst>
        <pc:spChg chg="mod">
          <ac:chgData name="Anirudh Pedaprolu" userId="b8a916ac-0335-42f5-96be-ec85acf75557" providerId="ADAL" clId="{0CADC929-F1B5-4C02-ACDF-716CA9ABD9A4}" dt="2021-09-20T07:56:49.338" v="4375" actId="14100"/>
          <ac:spMkLst>
            <pc:docMk/>
            <pc:sldMk cId="475293817" sldId="256"/>
            <ac:spMk id="2" creationId="{D144C5E6-C010-499B-8FA8-C232EC26CF6F}"/>
          </ac:spMkLst>
        </pc:spChg>
        <pc:spChg chg="mod">
          <ac:chgData name="Anirudh Pedaprolu" userId="b8a916ac-0335-42f5-96be-ec85acf75557" providerId="ADAL" clId="{0CADC929-F1B5-4C02-ACDF-716CA9ABD9A4}" dt="2021-09-20T07:56:54.068" v="4387" actId="1035"/>
          <ac:spMkLst>
            <pc:docMk/>
            <pc:sldMk cId="475293817" sldId="256"/>
            <ac:spMk id="3" creationId="{998E2A56-0114-4F8E-BBAE-A89BF1282C65}"/>
          </ac:spMkLst>
        </pc:spChg>
        <pc:spChg chg="add mod">
          <ac:chgData name="Anirudh Pedaprolu" userId="b8a916ac-0335-42f5-96be-ec85acf75557" providerId="ADAL" clId="{0CADC929-F1B5-4C02-ACDF-716CA9ABD9A4}" dt="2021-08-25T09:33:47.402" v="3946" actId="113"/>
          <ac:spMkLst>
            <pc:docMk/>
            <pc:sldMk cId="475293817" sldId="256"/>
            <ac:spMk id="4" creationId="{F8565C6A-C621-4F20-9632-9897C7F95275}"/>
          </ac:spMkLst>
        </pc:spChg>
      </pc:sldChg>
      <pc:sldChg chg="delSp modSp new mod modClrScheme chgLayout">
        <pc:chgData name="Anirudh Pedaprolu" userId="b8a916ac-0335-42f5-96be-ec85acf75557" providerId="ADAL" clId="{0CADC929-F1B5-4C02-ACDF-716CA9ABD9A4}" dt="2021-08-10T07:04:59.199" v="3082" actId="700"/>
        <pc:sldMkLst>
          <pc:docMk/>
          <pc:sldMk cId="4178698213" sldId="257"/>
        </pc:sldMkLst>
        <pc:spChg chg="mod ord">
          <ac:chgData name="Anirudh Pedaprolu" userId="b8a916ac-0335-42f5-96be-ec85acf75557" providerId="ADAL" clId="{0CADC929-F1B5-4C02-ACDF-716CA9ABD9A4}" dt="2021-08-10T07:04:59.199" v="3082" actId="700"/>
          <ac:spMkLst>
            <pc:docMk/>
            <pc:sldMk cId="4178698213" sldId="257"/>
            <ac:spMk id="2" creationId="{7537F9C2-6A1B-4EB0-A564-1DBA1DB36844}"/>
          </ac:spMkLst>
        </pc:spChg>
        <pc:spChg chg="del">
          <ac:chgData name="Anirudh Pedaprolu" userId="b8a916ac-0335-42f5-96be-ec85acf75557" providerId="ADAL" clId="{0CADC929-F1B5-4C02-ACDF-716CA9ABD9A4}" dt="2021-08-07T06:24:08.622" v="121" actId="478"/>
          <ac:spMkLst>
            <pc:docMk/>
            <pc:sldMk cId="4178698213" sldId="257"/>
            <ac:spMk id="3" creationId="{7014525A-B25E-4735-9E3B-DF6DAC7DDD27}"/>
          </ac:spMkLst>
        </pc:spChg>
      </pc:sldChg>
      <pc:sldChg chg="modSp new mod modNotesTx">
        <pc:chgData name="Anirudh Pedaprolu" userId="b8a916ac-0335-42f5-96be-ec85acf75557" providerId="ADAL" clId="{0CADC929-F1B5-4C02-ACDF-716CA9ABD9A4}" dt="2021-08-26T06:43:24.413" v="4092" actId="14100"/>
        <pc:sldMkLst>
          <pc:docMk/>
          <pc:sldMk cId="3718244846" sldId="258"/>
        </pc:sldMkLst>
        <pc:spChg chg="mod">
          <ac:chgData name="Anirudh Pedaprolu" userId="b8a916ac-0335-42f5-96be-ec85acf75557" providerId="ADAL" clId="{0CADC929-F1B5-4C02-ACDF-716CA9ABD9A4}" dt="2021-08-17T15:33:53.241" v="3097" actId="20577"/>
          <ac:spMkLst>
            <pc:docMk/>
            <pc:sldMk cId="3718244846" sldId="258"/>
            <ac:spMk id="2" creationId="{38C1A676-9639-4A40-87EA-724685850330}"/>
          </ac:spMkLst>
        </pc:spChg>
        <pc:spChg chg="mod">
          <ac:chgData name="Anirudh Pedaprolu" userId="b8a916ac-0335-42f5-96be-ec85acf75557" providerId="ADAL" clId="{0CADC929-F1B5-4C02-ACDF-716CA9ABD9A4}" dt="2021-08-26T06:43:24.413" v="4092" actId="14100"/>
          <ac:spMkLst>
            <pc:docMk/>
            <pc:sldMk cId="3718244846" sldId="258"/>
            <ac:spMk id="3" creationId="{F7C9DA37-5B43-4AEA-8114-C13776F47804}"/>
          </ac:spMkLst>
        </pc:spChg>
      </pc:sldChg>
      <pc:sldChg chg="addSp delSp modSp new del mod">
        <pc:chgData name="Anirudh Pedaprolu" userId="b8a916ac-0335-42f5-96be-ec85acf75557" providerId="ADAL" clId="{0CADC929-F1B5-4C02-ACDF-716CA9ABD9A4}" dt="2021-08-09T07:31:40.253" v="2534" actId="2696"/>
        <pc:sldMkLst>
          <pc:docMk/>
          <pc:sldMk cId="491191715" sldId="259"/>
        </pc:sldMkLst>
        <pc:spChg chg="mod">
          <ac:chgData name="Anirudh Pedaprolu" userId="b8a916ac-0335-42f5-96be-ec85acf75557" providerId="ADAL" clId="{0CADC929-F1B5-4C02-ACDF-716CA9ABD9A4}" dt="2021-08-07T17:37:24.539" v="663" actId="20577"/>
          <ac:spMkLst>
            <pc:docMk/>
            <pc:sldMk cId="491191715" sldId="259"/>
            <ac:spMk id="2" creationId="{26682262-0F0E-43AA-A772-BBA4A469827B}"/>
          </ac:spMkLst>
        </pc:spChg>
        <pc:spChg chg="del mod">
          <ac:chgData name="Anirudh Pedaprolu" userId="b8a916ac-0335-42f5-96be-ec85acf75557" providerId="ADAL" clId="{0CADC929-F1B5-4C02-ACDF-716CA9ABD9A4}" dt="2021-08-07T17:37:35.098" v="669" actId="931"/>
          <ac:spMkLst>
            <pc:docMk/>
            <pc:sldMk cId="491191715" sldId="259"/>
            <ac:spMk id="3" creationId="{AFDA07A1-D4AF-419A-9918-89D74830E74A}"/>
          </ac:spMkLst>
        </pc:spChg>
        <pc:picChg chg="add mod ord">
          <ac:chgData name="Anirudh Pedaprolu" userId="b8a916ac-0335-42f5-96be-ec85acf75557" providerId="ADAL" clId="{0CADC929-F1B5-4C02-ACDF-716CA9ABD9A4}" dt="2021-08-07T17:37:47.050" v="670" actId="14100"/>
          <ac:picMkLst>
            <pc:docMk/>
            <pc:sldMk cId="491191715" sldId="259"/>
            <ac:picMk id="5" creationId="{123D0AE6-1E40-4BF3-BF52-A4353BBE2E23}"/>
          </ac:picMkLst>
        </pc:picChg>
      </pc:sldChg>
      <pc:sldChg chg="modSp add mod">
        <pc:chgData name="Anirudh Pedaprolu" userId="b8a916ac-0335-42f5-96be-ec85acf75557" providerId="ADAL" clId="{0CADC929-F1B5-4C02-ACDF-716CA9ABD9A4}" dt="2021-09-20T07:50:23.563" v="4334" actId="27636"/>
        <pc:sldMkLst>
          <pc:docMk/>
          <pc:sldMk cId="1320973954" sldId="260"/>
        </pc:sldMkLst>
        <pc:spChg chg="mod">
          <ac:chgData name="Anirudh Pedaprolu" userId="b8a916ac-0335-42f5-96be-ec85acf75557" providerId="ADAL" clId="{0CADC929-F1B5-4C02-ACDF-716CA9ABD9A4}" dt="2021-09-20T07:50:23.563" v="4334" actId="27636"/>
          <ac:spMkLst>
            <pc:docMk/>
            <pc:sldMk cId="1320973954" sldId="260"/>
            <ac:spMk id="2" creationId="{38C1A676-9639-4A40-87EA-724685850330}"/>
          </ac:spMkLst>
        </pc:spChg>
        <pc:spChg chg="mod">
          <ac:chgData name="Anirudh Pedaprolu" userId="b8a916ac-0335-42f5-96be-ec85acf75557" providerId="ADAL" clId="{0CADC929-F1B5-4C02-ACDF-716CA9ABD9A4}" dt="2021-08-25T09:16:36.993" v="3861" actId="14100"/>
          <ac:spMkLst>
            <pc:docMk/>
            <pc:sldMk cId="1320973954" sldId="260"/>
            <ac:spMk id="3" creationId="{F7C9DA37-5B43-4AEA-8114-C13776F47804}"/>
          </ac:spMkLst>
        </pc:spChg>
      </pc:sldChg>
      <pc:sldChg chg="modSp new del mod">
        <pc:chgData name="Anirudh Pedaprolu" userId="b8a916ac-0335-42f5-96be-ec85acf75557" providerId="ADAL" clId="{0CADC929-F1B5-4C02-ACDF-716CA9ABD9A4}" dt="2021-08-09T06:22:20.735" v="743" actId="2696"/>
        <pc:sldMkLst>
          <pc:docMk/>
          <pc:sldMk cId="3268234173" sldId="260"/>
        </pc:sldMkLst>
        <pc:spChg chg="mod">
          <ac:chgData name="Anirudh Pedaprolu" userId="b8a916ac-0335-42f5-96be-ec85acf75557" providerId="ADAL" clId="{0CADC929-F1B5-4C02-ACDF-716CA9ABD9A4}" dt="2021-08-09T06:22:14.082" v="742" actId="1035"/>
          <ac:spMkLst>
            <pc:docMk/>
            <pc:sldMk cId="3268234173" sldId="260"/>
            <ac:spMk id="2" creationId="{253A7456-364C-474F-A210-E90A9A730ACE}"/>
          </ac:spMkLst>
        </pc:spChg>
      </pc:sldChg>
      <pc:sldChg chg="addSp delSp modSp add mod ord">
        <pc:chgData name="Anirudh Pedaprolu" userId="b8a916ac-0335-42f5-96be-ec85acf75557" providerId="ADAL" clId="{0CADC929-F1B5-4C02-ACDF-716CA9ABD9A4}" dt="2021-08-25T09:17:06.129" v="3862" actId="255"/>
        <pc:sldMkLst>
          <pc:docMk/>
          <pc:sldMk cId="2943926469" sldId="261"/>
        </pc:sldMkLst>
        <pc:spChg chg="mod">
          <ac:chgData name="Anirudh Pedaprolu" userId="b8a916ac-0335-42f5-96be-ec85acf75557" providerId="ADAL" clId="{0CADC929-F1B5-4C02-ACDF-716CA9ABD9A4}" dt="2021-08-09T06:25:35.578" v="934" actId="20577"/>
          <ac:spMkLst>
            <pc:docMk/>
            <pc:sldMk cId="2943926469" sldId="261"/>
            <ac:spMk id="2" creationId="{38C1A676-9639-4A40-87EA-724685850330}"/>
          </ac:spMkLst>
        </pc:spChg>
        <pc:spChg chg="mod">
          <ac:chgData name="Anirudh Pedaprolu" userId="b8a916ac-0335-42f5-96be-ec85acf75557" providerId="ADAL" clId="{0CADC929-F1B5-4C02-ACDF-716CA9ABD9A4}" dt="2021-08-25T09:17:06.129" v="3862" actId="255"/>
          <ac:spMkLst>
            <pc:docMk/>
            <pc:sldMk cId="2943926469" sldId="261"/>
            <ac:spMk id="3" creationId="{F7C9DA37-5B43-4AEA-8114-C13776F47804}"/>
          </ac:spMkLst>
        </pc:spChg>
        <pc:spChg chg="add mod">
          <ac:chgData name="Anirudh Pedaprolu" userId="b8a916ac-0335-42f5-96be-ec85acf75557" providerId="ADAL" clId="{0CADC929-F1B5-4C02-ACDF-716CA9ABD9A4}" dt="2021-08-09T07:12:06.215" v="2461" actId="1035"/>
          <ac:spMkLst>
            <pc:docMk/>
            <pc:sldMk cId="2943926469" sldId="261"/>
            <ac:spMk id="5" creationId="{C0D5E88A-165B-4739-B0C6-EB08E56FA21F}"/>
          </ac:spMkLst>
        </pc:spChg>
        <pc:spChg chg="add mod">
          <ac:chgData name="Anirudh Pedaprolu" userId="b8a916ac-0335-42f5-96be-ec85acf75557" providerId="ADAL" clId="{0CADC929-F1B5-4C02-ACDF-716CA9ABD9A4}" dt="2021-08-09T07:30:36.954" v="2487" actId="1035"/>
          <ac:spMkLst>
            <pc:docMk/>
            <pc:sldMk cId="2943926469" sldId="261"/>
            <ac:spMk id="7" creationId="{D101B9A5-F17B-4525-A1EF-048D7246D15C}"/>
          </ac:spMkLst>
        </pc:spChg>
        <pc:graphicFrameChg chg="add mod modGraphic">
          <ac:chgData name="Anirudh Pedaprolu" userId="b8a916ac-0335-42f5-96be-ec85acf75557" providerId="ADAL" clId="{0CADC929-F1B5-4C02-ACDF-716CA9ABD9A4}" dt="2021-08-09T07:12:01.427" v="2455" actId="14100"/>
          <ac:graphicFrameMkLst>
            <pc:docMk/>
            <pc:sldMk cId="2943926469" sldId="261"/>
            <ac:graphicFrameMk id="4" creationId="{5693BBDD-3839-4E20-A7D4-6B6E4E624E01}"/>
          </ac:graphicFrameMkLst>
        </pc:graphicFrameChg>
        <pc:graphicFrameChg chg="add mod">
          <ac:chgData name="Anirudh Pedaprolu" userId="b8a916ac-0335-42f5-96be-ec85acf75557" providerId="ADAL" clId="{0CADC929-F1B5-4C02-ACDF-716CA9ABD9A4}" dt="2021-08-09T07:13:02.149" v="2466" actId="12093"/>
          <ac:graphicFrameMkLst>
            <pc:docMk/>
            <pc:sldMk cId="2943926469" sldId="261"/>
            <ac:graphicFrameMk id="6" creationId="{D7CC6FE0-554D-4E5D-9B35-80673137D8A5}"/>
          </ac:graphicFrameMkLst>
        </pc:graphicFrameChg>
        <pc:cxnChg chg="add mod">
          <ac:chgData name="Anirudh Pedaprolu" userId="b8a916ac-0335-42f5-96be-ec85acf75557" providerId="ADAL" clId="{0CADC929-F1B5-4C02-ACDF-716CA9ABD9A4}" dt="2021-08-09T07:30:36.954" v="2487" actId="1035"/>
          <ac:cxnSpMkLst>
            <pc:docMk/>
            <pc:sldMk cId="2943926469" sldId="261"/>
            <ac:cxnSpMk id="9" creationId="{6A545272-CFE3-4F5E-952F-276C432EB4A4}"/>
          </ac:cxnSpMkLst>
        </pc:cxnChg>
        <pc:cxnChg chg="add del mod">
          <ac:chgData name="Anirudh Pedaprolu" userId="b8a916ac-0335-42f5-96be-ec85acf75557" providerId="ADAL" clId="{0CADC929-F1B5-4C02-ACDF-716CA9ABD9A4}" dt="2021-08-24T11:20:54.191" v="3462" actId="11529"/>
          <ac:cxnSpMkLst>
            <pc:docMk/>
            <pc:sldMk cId="2943926469" sldId="261"/>
            <ac:cxnSpMk id="10" creationId="{8F1F55F3-AE53-41F2-AD68-52A0BF96C1EB}"/>
          </ac:cxnSpMkLst>
        </pc:cxnChg>
        <pc:cxnChg chg="add del mod">
          <ac:chgData name="Anirudh Pedaprolu" userId="b8a916ac-0335-42f5-96be-ec85acf75557" providerId="ADAL" clId="{0CADC929-F1B5-4C02-ACDF-716CA9ABD9A4}" dt="2021-08-24T11:21:44.855" v="3473" actId="478"/>
          <ac:cxnSpMkLst>
            <pc:docMk/>
            <pc:sldMk cId="2943926469" sldId="261"/>
            <ac:cxnSpMk id="13" creationId="{6782C039-D440-4E59-969F-81BBE3F94E22}"/>
          </ac:cxnSpMkLst>
        </pc:cxnChg>
      </pc:sldChg>
      <pc:sldChg chg="modSp add mod">
        <pc:chgData name="Anirudh Pedaprolu" userId="b8a916ac-0335-42f5-96be-ec85acf75557" providerId="ADAL" clId="{0CADC929-F1B5-4C02-ACDF-716CA9ABD9A4}" dt="2021-09-20T07:51:20.739" v="4335" actId="14100"/>
        <pc:sldMkLst>
          <pc:docMk/>
          <pc:sldMk cId="1378791444" sldId="262"/>
        </pc:sldMkLst>
        <pc:spChg chg="mod">
          <ac:chgData name="Anirudh Pedaprolu" userId="b8a916ac-0335-42f5-96be-ec85acf75557" providerId="ADAL" clId="{0CADC929-F1B5-4C02-ACDF-716CA9ABD9A4}" dt="2021-09-20T07:51:20.739" v="4335" actId="14100"/>
          <ac:spMkLst>
            <pc:docMk/>
            <pc:sldMk cId="1378791444" sldId="262"/>
            <ac:spMk id="2" creationId="{38C1A676-9639-4A40-87EA-724685850330}"/>
          </ac:spMkLst>
        </pc:spChg>
        <pc:spChg chg="mod">
          <ac:chgData name="Anirudh Pedaprolu" userId="b8a916ac-0335-42f5-96be-ec85acf75557" providerId="ADAL" clId="{0CADC929-F1B5-4C02-ACDF-716CA9ABD9A4}" dt="2021-08-24T11:13:58.522" v="3377" actId="14100"/>
          <ac:spMkLst>
            <pc:docMk/>
            <pc:sldMk cId="1378791444" sldId="262"/>
            <ac:spMk id="3" creationId="{F7C9DA37-5B43-4AEA-8114-C13776F47804}"/>
          </ac:spMkLst>
        </pc:spChg>
      </pc:sldChg>
      <pc:sldChg chg="delSp modSp new mod">
        <pc:chgData name="Anirudh Pedaprolu" userId="b8a916ac-0335-42f5-96be-ec85acf75557" providerId="ADAL" clId="{0CADC929-F1B5-4C02-ACDF-716CA9ABD9A4}" dt="2021-09-20T07:52:31.691" v="4351" actId="14100"/>
        <pc:sldMkLst>
          <pc:docMk/>
          <pc:sldMk cId="3741018877" sldId="263"/>
        </pc:sldMkLst>
        <pc:spChg chg="mod">
          <ac:chgData name="Anirudh Pedaprolu" userId="b8a916ac-0335-42f5-96be-ec85acf75557" providerId="ADAL" clId="{0CADC929-F1B5-4C02-ACDF-716CA9ABD9A4}" dt="2021-09-20T07:52:31.691" v="4351" actId="14100"/>
          <ac:spMkLst>
            <pc:docMk/>
            <pc:sldMk cId="3741018877" sldId="263"/>
            <ac:spMk id="2" creationId="{87872D9D-392B-4165-90C1-0F3C7E196184}"/>
          </ac:spMkLst>
        </pc:spChg>
        <pc:spChg chg="del">
          <ac:chgData name="Anirudh Pedaprolu" userId="b8a916ac-0335-42f5-96be-ec85acf75557" providerId="ADAL" clId="{0CADC929-F1B5-4C02-ACDF-716CA9ABD9A4}" dt="2021-08-09T07:30:47.587" v="2488" actId="478"/>
          <ac:spMkLst>
            <pc:docMk/>
            <pc:sldMk cId="3741018877" sldId="263"/>
            <ac:spMk id="3" creationId="{7D9001DD-195C-47E2-BB5E-D8CEEFE49F64}"/>
          </ac:spMkLst>
        </pc:spChg>
      </pc:sldChg>
      <pc:sldChg chg="addSp modSp add mod">
        <pc:chgData name="Anirudh Pedaprolu" userId="b8a916ac-0335-42f5-96be-ec85acf75557" providerId="ADAL" clId="{0CADC929-F1B5-4C02-ACDF-716CA9ABD9A4}" dt="2021-09-20T07:52:11.474" v="4348" actId="14100"/>
        <pc:sldMkLst>
          <pc:docMk/>
          <pc:sldMk cId="406098568" sldId="264"/>
        </pc:sldMkLst>
        <pc:spChg chg="mod">
          <ac:chgData name="Anirudh Pedaprolu" userId="b8a916ac-0335-42f5-96be-ec85acf75557" providerId="ADAL" clId="{0CADC929-F1B5-4C02-ACDF-716CA9ABD9A4}" dt="2021-09-20T07:52:08.810" v="4347" actId="27636"/>
          <ac:spMkLst>
            <pc:docMk/>
            <pc:sldMk cId="406098568" sldId="264"/>
            <ac:spMk id="2" creationId="{38C1A676-9639-4A40-87EA-724685850330}"/>
          </ac:spMkLst>
        </pc:spChg>
        <pc:spChg chg="mod">
          <ac:chgData name="Anirudh Pedaprolu" userId="b8a916ac-0335-42f5-96be-ec85acf75557" providerId="ADAL" clId="{0CADC929-F1B5-4C02-ACDF-716CA9ABD9A4}" dt="2021-08-26T06:52:21.029" v="4098" actId="12"/>
          <ac:spMkLst>
            <pc:docMk/>
            <pc:sldMk cId="406098568" sldId="264"/>
            <ac:spMk id="3" creationId="{F7C9DA37-5B43-4AEA-8114-C13776F47804}"/>
          </ac:spMkLst>
        </pc:spChg>
        <pc:spChg chg="add mod">
          <ac:chgData name="Anirudh Pedaprolu" userId="b8a916ac-0335-42f5-96be-ec85acf75557" providerId="ADAL" clId="{0CADC929-F1B5-4C02-ACDF-716CA9ABD9A4}" dt="2021-09-20T07:52:11.474" v="4348" actId="14100"/>
          <ac:spMkLst>
            <pc:docMk/>
            <pc:sldMk cId="406098568" sldId="264"/>
            <ac:spMk id="4" creationId="{DEBB995D-FF56-4A33-B5A0-D5A272A61CF9}"/>
          </ac:spMkLst>
        </pc:spChg>
        <pc:spChg chg="add mod">
          <ac:chgData name="Anirudh Pedaprolu" userId="b8a916ac-0335-42f5-96be-ec85acf75557" providerId="ADAL" clId="{0CADC929-F1B5-4C02-ACDF-716CA9ABD9A4}" dt="2021-08-26T06:52:12.022" v="4094" actId="12"/>
          <ac:spMkLst>
            <pc:docMk/>
            <pc:sldMk cId="406098568" sldId="264"/>
            <ac:spMk id="5" creationId="{F15C529E-8378-4712-94C0-4C75A369AAE2}"/>
          </ac:spMkLst>
        </pc:spChg>
      </pc:sldChg>
      <pc:sldChg chg="modSp add mod modClrScheme chgLayout">
        <pc:chgData name="Anirudh Pedaprolu" userId="b8a916ac-0335-42f5-96be-ec85acf75557" providerId="ADAL" clId="{0CADC929-F1B5-4C02-ACDF-716CA9ABD9A4}" dt="2021-08-10T07:05:07.258" v="3083" actId="700"/>
        <pc:sldMkLst>
          <pc:docMk/>
          <pc:sldMk cId="2972996464" sldId="265"/>
        </pc:sldMkLst>
        <pc:spChg chg="mod ord">
          <ac:chgData name="Anirudh Pedaprolu" userId="b8a916ac-0335-42f5-96be-ec85acf75557" providerId="ADAL" clId="{0CADC929-F1B5-4C02-ACDF-716CA9ABD9A4}" dt="2021-08-10T07:05:07.258" v="3083" actId="700"/>
          <ac:spMkLst>
            <pc:docMk/>
            <pc:sldMk cId="2972996464" sldId="265"/>
            <ac:spMk id="2" creationId="{87872D9D-392B-4165-90C1-0F3C7E196184}"/>
          </ac:spMkLst>
        </pc:spChg>
      </pc:sldChg>
      <pc:sldChg chg="new del">
        <pc:chgData name="Anirudh Pedaprolu" userId="b8a916ac-0335-42f5-96be-ec85acf75557" providerId="ADAL" clId="{0CADC929-F1B5-4C02-ACDF-716CA9ABD9A4}" dt="2021-08-09T07:31:48.451" v="2536" actId="2696"/>
        <pc:sldMkLst>
          <pc:docMk/>
          <pc:sldMk cId="3328889599" sldId="265"/>
        </pc:sldMkLst>
      </pc:sldChg>
      <pc:sldChg chg="modSp add del mod">
        <pc:chgData name="Anirudh Pedaprolu" userId="b8a916ac-0335-42f5-96be-ec85acf75557" providerId="ADAL" clId="{0CADC929-F1B5-4C02-ACDF-716CA9ABD9A4}" dt="2021-08-09T06:54:20.585" v="1782" actId="2696"/>
        <pc:sldMkLst>
          <pc:docMk/>
          <pc:sldMk cId="4205446146" sldId="265"/>
        </pc:sldMkLst>
        <pc:spChg chg="mod">
          <ac:chgData name="Anirudh Pedaprolu" userId="b8a916ac-0335-42f5-96be-ec85acf75557" providerId="ADAL" clId="{0CADC929-F1B5-4C02-ACDF-716CA9ABD9A4}" dt="2021-08-09T06:53:32.978" v="1733" actId="20577"/>
          <ac:spMkLst>
            <pc:docMk/>
            <pc:sldMk cId="4205446146" sldId="265"/>
            <ac:spMk id="2" creationId="{38C1A676-9639-4A40-87EA-724685850330}"/>
          </ac:spMkLst>
        </pc:spChg>
        <pc:spChg chg="mod">
          <ac:chgData name="Anirudh Pedaprolu" userId="b8a916ac-0335-42f5-96be-ec85acf75557" providerId="ADAL" clId="{0CADC929-F1B5-4C02-ACDF-716CA9ABD9A4}" dt="2021-08-09T06:54:10.202" v="1781" actId="20577"/>
          <ac:spMkLst>
            <pc:docMk/>
            <pc:sldMk cId="4205446146" sldId="265"/>
            <ac:spMk id="3" creationId="{F7C9DA37-5B43-4AEA-8114-C13776F47804}"/>
          </ac:spMkLst>
        </pc:spChg>
      </pc:sldChg>
      <pc:sldChg chg="modSp add mod ord">
        <pc:chgData name="Anirudh Pedaprolu" userId="b8a916ac-0335-42f5-96be-ec85acf75557" providerId="ADAL" clId="{0CADC929-F1B5-4C02-ACDF-716CA9ABD9A4}" dt="2021-09-20T07:52:22.003" v="4350" actId="14100"/>
        <pc:sldMkLst>
          <pc:docMk/>
          <pc:sldMk cId="4133403684" sldId="266"/>
        </pc:sldMkLst>
        <pc:spChg chg="mod">
          <ac:chgData name="Anirudh Pedaprolu" userId="b8a916ac-0335-42f5-96be-ec85acf75557" providerId="ADAL" clId="{0CADC929-F1B5-4C02-ACDF-716CA9ABD9A4}" dt="2021-09-20T07:52:22.003" v="4350" actId="14100"/>
          <ac:spMkLst>
            <pc:docMk/>
            <pc:sldMk cId="4133403684" sldId="266"/>
            <ac:spMk id="2" creationId="{38C1A676-9639-4A40-87EA-724685850330}"/>
          </ac:spMkLst>
        </pc:spChg>
        <pc:spChg chg="mod">
          <ac:chgData name="Anirudh Pedaprolu" userId="b8a916ac-0335-42f5-96be-ec85acf75557" providerId="ADAL" clId="{0CADC929-F1B5-4C02-ACDF-716CA9ABD9A4}" dt="2021-08-24T11:14:15.173" v="3379" actId="14100"/>
          <ac:spMkLst>
            <pc:docMk/>
            <pc:sldMk cId="4133403684" sldId="266"/>
            <ac:spMk id="3" creationId="{F7C9DA37-5B43-4AEA-8114-C13776F47804}"/>
          </ac:spMkLst>
        </pc:spChg>
      </pc:sldChg>
      <pc:sldChg chg="addSp delSp modSp add del mod ord setBg">
        <pc:chgData name="Anirudh Pedaprolu" userId="b8a916ac-0335-42f5-96be-ec85acf75557" providerId="ADAL" clId="{0CADC929-F1B5-4C02-ACDF-716CA9ABD9A4}" dt="2021-08-24T11:15:11.883" v="3389" actId="2696"/>
        <pc:sldMkLst>
          <pc:docMk/>
          <pc:sldMk cId="2220618933" sldId="267"/>
        </pc:sldMkLst>
        <pc:spChg chg="mod">
          <ac:chgData name="Anirudh Pedaprolu" userId="b8a916ac-0335-42f5-96be-ec85acf75557" providerId="ADAL" clId="{0CADC929-F1B5-4C02-ACDF-716CA9ABD9A4}" dt="2021-08-24T11:14:37.113" v="3381" actId="21"/>
          <ac:spMkLst>
            <pc:docMk/>
            <pc:sldMk cId="2220618933" sldId="267"/>
            <ac:spMk id="2" creationId="{38C1A676-9639-4A40-87EA-724685850330}"/>
          </ac:spMkLst>
        </pc:spChg>
        <pc:spChg chg="del">
          <ac:chgData name="Anirudh Pedaprolu" userId="b8a916ac-0335-42f5-96be-ec85acf75557" providerId="ADAL" clId="{0CADC929-F1B5-4C02-ACDF-716CA9ABD9A4}" dt="2021-08-09T07:39:13.259" v="2883" actId="478"/>
          <ac:spMkLst>
            <pc:docMk/>
            <pc:sldMk cId="2220618933" sldId="267"/>
            <ac:spMk id="3" creationId="{F7C9DA37-5B43-4AEA-8114-C13776F47804}"/>
          </ac:spMkLst>
        </pc:spChg>
        <pc:spChg chg="add del mod">
          <ac:chgData name="Anirudh Pedaprolu" userId="b8a916ac-0335-42f5-96be-ec85acf75557" providerId="ADAL" clId="{0CADC929-F1B5-4C02-ACDF-716CA9ABD9A4}" dt="2021-08-09T07:41:20.406" v="2886"/>
          <ac:spMkLst>
            <pc:docMk/>
            <pc:sldMk cId="2220618933" sldId="267"/>
            <ac:spMk id="5" creationId="{330E0017-5916-42B2-A29A-89EF2C1D74F5}"/>
          </ac:spMkLst>
        </pc:spChg>
        <pc:spChg chg="add del">
          <ac:chgData name="Anirudh Pedaprolu" userId="b8a916ac-0335-42f5-96be-ec85acf75557" providerId="ADAL" clId="{0CADC929-F1B5-4C02-ACDF-716CA9ABD9A4}" dt="2021-08-09T07:41:30.766" v="2890" actId="26606"/>
          <ac:spMkLst>
            <pc:docMk/>
            <pc:sldMk cId="2220618933" sldId="267"/>
            <ac:spMk id="11" creationId="{7D9A7BA9-0D74-4980-A519-B397DD805E01}"/>
          </ac:spMkLst>
        </pc:spChg>
        <pc:spChg chg="add del">
          <ac:chgData name="Anirudh Pedaprolu" userId="b8a916ac-0335-42f5-96be-ec85acf75557" providerId="ADAL" clId="{0CADC929-F1B5-4C02-ACDF-716CA9ABD9A4}" dt="2021-08-09T07:41:32.385" v="2892" actId="26606"/>
          <ac:spMkLst>
            <pc:docMk/>
            <pc:sldMk cId="2220618933" sldId="267"/>
            <ac:spMk id="12" creationId="{D12DDE76-C203-4047-9998-63900085B5E8}"/>
          </ac:spMkLst>
        </pc:spChg>
        <pc:spChg chg="add del">
          <ac:chgData name="Anirudh Pedaprolu" userId="b8a916ac-0335-42f5-96be-ec85acf75557" providerId="ADAL" clId="{0CADC929-F1B5-4C02-ACDF-716CA9ABD9A4}" dt="2021-08-09T07:41:30.766" v="2890" actId="26606"/>
          <ac:spMkLst>
            <pc:docMk/>
            <pc:sldMk cId="2220618933" sldId="267"/>
            <ac:spMk id="14" creationId="{2B97F24A-32CE-4C1C-A50D-3016B394DCFB}"/>
          </ac:spMkLst>
        </pc:spChg>
        <pc:spChg chg="add del">
          <ac:chgData name="Anirudh Pedaprolu" userId="b8a916ac-0335-42f5-96be-ec85acf75557" providerId="ADAL" clId="{0CADC929-F1B5-4C02-ACDF-716CA9ABD9A4}" dt="2021-08-09T07:41:33.410" v="2894" actId="26606"/>
          <ac:spMkLst>
            <pc:docMk/>
            <pc:sldMk cId="2220618933" sldId="267"/>
            <ac:spMk id="15" creationId="{D4771268-CB57-404A-9271-370EB28F6090}"/>
          </ac:spMkLst>
        </pc:spChg>
        <pc:spChg chg="add del">
          <ac:chgData name="Anirudh Pedaprolu" userId="b8a916ac-0335-42f5-96be-ec85acf75557" providerId="ADAL" clId="{0CADC929-F1B5-4C02-ACDF-716CA9ABD9A4}" dt="2021-08-09T07:41:30.766" v="2890" actId="26606"/>
          <ac:spMkLst>
            <pc:docMk/>
            <pc:sldMk cId="2220618933" sldId="267"/>
            <ac:spMk id="16" creationId="{CD8B4F24-440B-49E9-B85D-733523DC064B}"/>
          </ac:spMkLst>
        </pc:spChg>
        <pc:spChg chg="add del">
          <ac:chgData name="Anirudh Pedaprolu" userId="b8a916ac-0335-42f5-96be-ec85acf75557" providerId="ADAL" clId="{0CADC929-F1B5-4C02-ACDF-716CA9ABD9A4}" dt="2021-08-09T07:41:35.959" v="2896" actId="26606"/>
          <ac:spMkLst>
            <pc:docMk/>
            <pc:sldMk cId="2220618933" sldId="267"/>
            <ac:spMk id="17" creationId="{D12DDE76-C203-4047-9998-63900085B5E8}"/>
          </ac:spMkLst>
        </pc:spChg>
        <pc:picChg chg="add mod ord">
          <ac:chgData name="Anirudh Pedaprolu" userId="b8a916ac-0335-42f5-96be-ec85acf75557" providerId="ADAL" clId="{0CADC929-F1B5-4C02-ACDF-716CA9ABD9A4}" dt="2021-08-18T06:46:41.277" v="3376" actId="14100"/>
          <ac:picMkLst>
            <pc:docMk/>
            <pc:sldMk cId="2220618933" sldId="267"/>
            <ac:picMk id="7" creationId="{4D316AE9-0F99-48DB-91E8-2D6929178A89}"/>
          </ac:picMkLst>
        </pc:picChg>
        <pc:picChg chg="del">
          <ac:chgData name="Anirudh Pedaprolu" userId="b8a916ac-0335-42f5-96be-ec85acf75557" providerId="ADAL" clId="{0CADC929-F1B5-4C02-ACDF-716CA9ABD9A4}" dt="2021-08-24T11:14:50.972" v="3386" actId="21"/>
          <ac:picMkLst>
            <pc:docMk/>
            <pc:sldMk cId="2220618933" sldId="267"/>
            <ac:picMk id="13" creationId="{3CAF955C-20D8-426E-93DC-117096A9536F}"/>
          </ac:picMkLst>
        </pc:picChg>
      </pc:sldChg>
      <pc:sldChg chg="modSp add mod ord">
        <pc:chgData name="Anirudh Pedaprolu" userId="b8a916ac-0335-42f5-96be-ec85acf75557" providerId="ADAL" clId="{0CADC929-F1B5-4C02-ACDF-716CA9ABD9A4}" dt="2021-08-26T06:57:48.244" v="4104" actId="14100"/>
        <pc:sldMkLst>
          <pc:docMk/>
          <pc:sldMk cId="3738077710" sldId="268"/>
        </pc:sldMkLst>
        <pc:spChg chg="mod">
          <ac:chgData name="Anirudh Pedaprolu" userId="b8a916ac-0335-42f5-96be-ec85acf75557" providerId="ADAL" clId="{0CADC929-F1B5-4C02-ACDF-716CA9ABD9A4}" dt="2021-08-10T05:53:18.433" v="3033" actId="20577"/>
          <ac:spMkLst>
            <pc:docMk/>
            <pc:sldMk cId="3738077710" sldId="268"/>
            <ac:spMk id="2" creationId="{38C1A676-9639-4A40-87EA-724685850330}"/>
          </ac:spMkLst>
        </pc:spChg>
        <pc:spChg chg="mod">
          <ac:chgData name="Anirudh Pedaprolu" userId="b8a916ac-0335-42f5-96be-ec85acf75557" providerId="ADAL" clId="{0CADC929-F1B5-4C02-ACDF-716CA9ABD9A4}" dt="2021-08-26T06:57:48.244" v="4104" actId="14100"/>
          <ac:spMkLst>
            <pc:docMk/>
            <pc:sldMk cId="3738077710" sldId="268"/>
            <ac:spMk id="3" creationId="{F7C9DA37-5B43-4AEA-8114-C13776F47804}"/>
          </ac:spMkLst>
        </pc:spChg>
      </pc:sldChg>
      <pc:sldChg chg="modSp mod modNotesTx">
        <pc:chgData name="Anirudh Pedaprolu" userId="b8a916ac-0335-42f5-96be-ec85acf75557" providerId="ADAL" clId="{0CADC929-F1B5-4C02-ACDF-716CA9ABD9A4}" dt="2021-09-21T10:37:21.711" v="4445" actId="20577"/>
        <pc:sldMkLst>
          <pc:docMk/>
          <pc:sldMk cId="934056754" sldId="269"/>
        </pc:sldMkLst>
        <pc:spChg chg="mod">
          <ac:chgData name="Anirudh Pedaprolu" userId="b8a916ac-0335-42f5-96be-ec85acf75557" providerId="ADAL" clId="{0CADC929-F1B5-4C02-ACDF-716CA9ABD9A4}" dt="2021-09-20T07:52:41.650" v="4353" actId="14100"/>
          <ac:spMkLst>
            <pc:docMk/>
            <pc:sldMk cId="934056754" sldId="269"/>
            <ac:spMk id="2" creationId="{38C1A676-9639-4A40-87EA-724685850330}"/>
          </ac:spMkLst>
        </pc:spChg>
        <pc:spChg chg="mod">
          <ac:chgData name="Anirudh Pedaprolu" userId="b8a916ac-0335-42f5-96be-ec85acf75557" providerId="ADAL" clId="{0CADC929-F1B5-4C02-ACDF-716CA9ABD9A4}" dt="2021-09-21T10:37:21.711" v="4445" actId="20577"/>
          <ac:spMkLst>
            <pc:docMk/>
            <pc:sldMk cId="934056754" sldId="269"/>
            <ac:spMk id="3" creationId="{F7C9DA37-5B43-4AEA-8114-C13776F47804}"/>
          </ac:spMkLst>
        </pc:spChg>
      </pc:sldChg>
      <pc:sldChg chg="modSp add mod">
        <pc:chgData name="Anirudh Pedaprolu" userId="b8a916ac-0335-42f5-96be-ec85acf75557" providerId="ADAL" clId="{0CADC929-F1B5-4C02-ACDF-716CA9ABD9A4}" dt="2021-09-20T07:50:14.530" v="4332" actId="14100"/>
        <pc:sldMkLst>
          <pc:docMk/>
          <pc:sldMk cId="3537876526" sldId="270"/>
        </pc:sldMkLst>
        <pc:spChg chg="mod">
          <ac:chgData name="Anirudh Pedaprolu" userId="b8a916ac-0335-42f5-96be-ec85acf75557" providerId="ADAL" clId="{0CADC929-F1B5-4C02-ACDF-716CA9ABD9A4}" dt="2021-09-20T07:50:14.530" v="4332" actId="14100"/>
          <ac:spMkLst>
            <pc:docMk/>
            <pc:sldMk cId="3537876526" sldId="270"/>
            <ac:spMk id="2" creationId="{38C1A676-9639-4A40-87EA-724685850330}"/>
          </ac:spMkLst>
        </pc:spChg>
        <pc:spChg chg="mod">
          <ac:chgData name="Anirudh Pedaprolu" userId="b8a916ac-0335-42f5-96be-ec85acf75557" providerId="ADAL" clId="{0CADC929-F1B5-4C02-ACDF-716CA9ABD9A4}" dt="2021-08-25T09:15:46.458" v="3857" actId="14100"/>
          <ac:spMkLst>
            <pc:docMk/>
            <pc:sldMk cId="3537876526" sldId="270"/>
            <ac:spMk id="3" creationId="{F7C9DA37-5B43-4AEA-8114-C13776F47804}"/>
          </ac:spMkLst>
        </pc:spChg>
      </pc:sldChg>
      <pc:sldChg chg="new del">
        <pc:chgData name="Anirudh Pedaprolu" userId="b8a916ac-0335-42f5-96be-ec85acf75557" providerId="ADAL" clId="{0CADC929-F1B5-4C02-ACDF-716CA9ABD9A4}" dt="2021-08-17T15:33:47.450" v="3090" actId="2696"/>
        <pc:sldMkLst>
          <pc:docMk/>
          <pc:sldMk cId="3892754868" sldId="270"/>
        </pc:sldMkLst>
      </pc:sldChg>
      <pc:sldChg chg="addSp delSp modSp add mod ord">
        <pc:chgData name="Anirudh Pedaprolu" userId="b8a916ac-0335-42f5-96be-ec85acf75557" providerId="ADAL" clId="{0CADC929-F1B5-4C02-ACDF-716CA9ABD9A4}" dt="2021-09-20T07:52:17.403" v="4349" actId="14100"/>
        <pc:sldMkLst>
          <pc:docMk/>
          <pc:sldMk cId="3719265031" sldId="271"/>
        </pc:sldMkLst>
        <pc:spChg chg="mod">
          <ac:chgData name="Anirudh Pedaprolu" userId="b8a916ac-0335-42f5-96be-ec85acf75557" providerId="ADAL" clId="{0CADC929-F1B5-4C02-ACDF-716CA9ABD9A4}" dt="2021-09-20T07:52:17.403" v="4349" actId="14100"/>
          <ac:spMkLst>
            <pc:docMk/>
            <pc:sldMk cId="3719265031" sldId="271"/>
            <ac:spMk id="2" creationId="{38C1A676-9639-4A40-87EA-724685850330}"/>
          </ac:spMkLst>
        </pc:spChg>
        <pc:spChg chg="del">
          <ac:chgData name="Anirudh Pedaprolu" userId="b8a916ac-0335-42f5-96be-ec85acf75557" providerId="ADAL" clId="{0CADC929-F1B5-4C02-ACDF-716CA9ABD9A4}" dt="2021-08-24T11:14:47.455" v="3385" actId="478"/>
          <ac:spMkLst>
            <pc:docMk/>
            <pc:sldMk cId="3719265031" sldId="271"/>
            <ac:spMk id="3" creationId="{F7C9DA37-5B43-4AEA-8114-C13776F47804}"/>
          </ac:spMkLst>
        </pc:spChg>
        <pc:spChg chg="add del mod">
          <ac:chgData name="Anirudh Pedaprolu" userId="b8a916ac-0335-42f5-96be-ec85acf75557" providerId="ADAL" clId="{0CADC929-F1B5-4C02-ACDF-716CA9ABD9A4}" dt="2021-08-24T11:14:54.837" v="3387" actId="478"/>
          <ac:spMkLst>
            <pc:docMk/>
            <pc:sldMk cId="3719265031" sldId="271"/>
            <ac:spMk id="5" creationId="{EC7B518A-FCB9-46DB-BACD-8CCD897047C1}"/>
          </ac:spMkLst>
        </pc:spChg>
        <pc:graphicFrameChg chg="del">
          <ac:chgData name="Anirudh Pedaprolu" userId="b8a916ac-0335-42f5-96be-ec85acf75557" providerId="ADAL" clId="{0CADC929-F1B5-4C02-ACDF-716CA9ABD9A4}" dt="2021-08-24T11:14:45.116" v="3384" actId="478"/>
          <ac:graphicFrameMkLst>
            <pc:docMk/>
            <pc:sldMk cId="3719265031" sldId="271"/>
            <ac:graphicFrameMk id="9" creationId="{7C8BE28E-8644-4A56-A509-693ECEB5D864}"/>
          </ac:graphicFrameMkLst>
        </pc:graphicFrameChg>
        <pc:picChg chg="add mod">
          <ac:chgData name="Anirudh Pedaprolu" userId="b8a916ac-0335-42f5-96be-ec85acf75557" providerId="ADAL" clId="{0CADC929-F1B5-4C02-ACDF-716CA9ABD9A4}" dt="2021-08-24T11:14:55.311" v="3388"/>
          <ac:picMkLst>
            <pc:docMk/>
            <pc:sldMk cId="3719265031" sldId="271"/>
            <ac:picMk id="7" creationId="{0CA5B344-4447-469D-B631-D4D9759073C6}"/>
          </ac:picMkLst>
        </pc:picChg>
      </pc:sldChg>
      <pc:sldChg chg="new del">
        <pc:chgData name="Anirudh Pedaprolu" userId="b8a916ac-0335-42f5-96be-ec85acf75557" providerId="ADAL" clId="{0CADC929-F1B5-4C02-ACDF-716CA9ABD9A4}" dt="2021-08-24T11:24:01.439" v="3579" actId="680"/>
        <pc:sldMkLst>
          <pc:docMk/>
          <pc:sldMk cId="2000096386" sldId="272"/>
        </pc:sldMkLst>
      </pc:sldChg>
      <pc:sldChg chg="modSp add mod">
        <pc:chgData name="Anirudh Pedaprolu" userId="b8a916ac-0335-42f5-96be-ec85acf75557" providerId="ADAL" clId="{0CADC929-F1B5-4C02-ACDF-716CA9ABD9A4}" dt="2021-09-20T07:52:36.674" v="4352" actId="14100"/>
        <pc:sldMkLst>
          <pc:docMk/>
          <pc:sldMk cId="2545984867" sldId="272"/>
        </pc:sldMkLst>
        <pc:spChg chg="mod">
          <ac:chgData name="Anirudh Pedaprolu" userId="b8a916ac-0335-42f5-96be-ec85acf75557" providerId="ADAL" clId="{0CADC929-F1B5-4C02-ACDF-716CA9ABD9A4}" dt="2021-09-20T07:52:36.674" v="4352" actId="14100"/>
          <ac:spMkLst>
            <pc:docMk/>
            <pc:sldMk cId="2545984867" sldId="272"/>
            <ac:spMk id="2" creationId="{87872D9D-392B-4165-90C1-0F3C7E196184}"/>
          </ac:spMkLst>
        </pc:spChg>
      </pc:sldChg>
      <pc:sldChg chg="addSp delSp modSp add mod">
        <pc:chgData name="Anirudh Pedaprolu" userId="b8a916ac-0335-42f5-96be-ec85acf75557" providerId="ADAL" clId="{0CADC929-F1B5-4C02-ACDF-716CA9ABD9A4}" dt="2021-09-20T08:26:00.900" v="4426" actId="1076"/>
        <pc:sldMkLst>
          <pc:docMk/>
          <pc:sldMk cId="2693578840" sldId="274"/>
        </pc:sldMkLst>
        <pc:spChg chg="mod">
          <ac:chgData name="Anirudh Pedaprolu" userId="b8a916ac-0335-42f5-96be-ec85acf75557" providerId="ADAL" clId="{0CADC929-F1B5-4C02-ACDF-716CA9ABD9A4}" dt="2021-09-20T07:54:14.326" v="4357" actId="1076"/>
          <ac:spMkLst>
            <pc:docMk/>
            <pc:sldMk cId="2693578840" sldId="274"/>
            <ac:spMk id="2" creationId="{38C1A676-9639-4A40-87EA-724685850330}"/>
          </ac:spMkLst>
        </pc:spChg>
        <pc:spChg chg="add mod">
          <ac:chgData name="Anirudh Pedaprolu" userId="b8a916ac-0335-42f5-96be-ec85acf75557" providerId="ADAL" clId="{0CADC929-F1B5-4C02-ACDF-716CA9ABD9A4}" dt="2021-09-20T07:47:44.836" v="4322" actId="1035"/>
          <ac:spMkLst>
            <pc:docMk/>
            <pc:sldMk cId="2693578840" sldId="274"/>
            <ac:spMk id="31" creationId="{1C821551-F2A4-4501-A862-50C320382591}"/>
          </ac:spMkLst>
        </pc:spChg>
        <pc:spChg chg="add mod">
          <ac:chgData name="Anirudh Pedaprolu" userId="b8a916ac-0335-42f5-96be-ec85acf75557" providerId="ADAL" clId="{0CADC929-F1B5-4C02-ACDF-716CA9ABD9A4}" dt="2021-09-20T07:47:44.836" v="4322" actId="1035"/>
          <ac:spMkLst>
            <pc:docMk/>
            <pc:sldMk cId="2693578840" sldId="274"/>
            <ac:spMk id="32" creationId="{86A71F38-944C-40A8-8FA6-902AC5A26D34}"/>
          </ac:spMkLst>
        </pc:spChg>
        <pc:spChg chg="add mod">
          <ac:chgData name="Anirudh Pedaprolu" userId="b8a916ac-0335-42f5-96be-ec85acf75557" providerId="ADAL" clId="{0CADC929-F1B5-4C02-ACDF-716CA9ABD9A4}" dt="2021-09-20T07:47:44.836" v="4322" actId="1035"/>
          <ac:spMkLst>
            <pc:docMk/>
            <pc:sldMk cId="2693578840" sldId="274"/>
            <ac:spMk id="33" creationId="{B756B7CF-093F-4ACF-A694-F0038FA041E3}"/>
          </ac:spMkLst>
        </pc:spChg>
        <pc:spChg chg="add mod">
          <ac:chgData name="Anirudh Pedaprolu" userId="b8a916ac-0335-42f5-96be-ec85acf75557" providerId="ADAL" clId="{0CADC929-F1B5-4C02-ACDF-716CA9ABD9A4}" dt="2021-09-20T08:00:52.871" v="4407" actId="1037"/>
          <ac:spMkLst>
            <pc:docMk/>
            <pc:sldMk cId="2693578840" sldId="274"/>
            <ac:spMk id="34" creationId="{942BCE85-D28D-4D22-BE7E-B92DD63E3F1C}"/>
          </ac:spMkLst>
        </pc:spChg>
        <pc:spChg chg="add mod">
          <ac:chgData name="Anirudh Pedaprolu" userId="b8a916ac-0335-42f5-96be-ec85acf75557" providerId="ADAL" clId="{0CADC929-F1B5-4C02-ACDF-716CA9ABD9A4}" dt="2021-09-20T07:47:44.836" v="4322" actId="1035"/>
          <ac:spMkLst>
            <pc:docMk/>
            <pc:sldMk cId="2693578840" sldId="274"/>
            <ac:spMk id="35" creationId="{DFC468E0-C855-4299-AFEE-FAB9A6FB4705}"/>
          </ac:spMkLst>
        </pc:spChg>
        <pc:spChg chg="add mod">
          <ac:chgData name="Anirudh Pedaprolu" userId="b8a916ac-0335-42f5-96be-ec85acf75557" providerId="ADAL" clId="{0CADC929-F1B5-4C02-ACDF-716CA9ABD9A4}" dt="2021-09-20T07:47:44.836" v="4322" actId="1035"/>
          <ac:spMkLst>
            <pc:docMk/>
            <pc:sldMk cId="2693578840" sldId="274"/>
            <ac:spMk id="36" creationId="{90930570-402A-4587-A832-99CD320168E4}"/>
          </ac:spMkLst>
        </pc:spChg>
        <pc:spChg chg="add mod">
          <ac:chgData name="Anirudh Pedaprolu" userId="b8a916ac-0335-42f5-96be-ec85acf75557" providerId="ADAL" clId="{0CADC929-F1B5-4C02-ACDF-716CA9ABD9A4}" dt="2021-09-20T07:54:53.275" v="4370" actId="1076"/>
          <ac:spMkLst>
            <pc:docMk/>
            <pc:sldMk cId="2693578840" sldId="274"/>
            <ac:spMk id="37" creationId="{9B503A67-37E9-4E31-935B-11C784381CFA}"/>
          </ac:spMkLst>
        </pc:spChg>
        <pc:spChg chg="add mod">
          <ac:chgData name="Anirudh Pedaprolu" userId="b8a916ac-0335-42f5-96be-ec85acf75557" providerId="ADAL" clId="{0CADC929-F1B5-4C02-ACDF-716CA9ABD9A4}" dt="2021-09-20T07:47:44.836" v="4322" actId="1035"/>
          <ac:spMkLst>
            <pc:docMk/>
            <pc:sldMk cId="2693578840" sldId="274"/>
            <ac:spMk id="38" creationId="{CA34B8B4-DA67-4142-AB6A-C56B50942FA8}"/>
          </ac:spMkLst>
        </pc:spChg>
        <pc:spChg chg="add mod">
          <ac:chgData name="Anirudh Pedaprolu" userId="b8a916ac-0335-42f5-96be-ec85acf75557" providerId="ADAL" clId="{0CADC929-F1B5-4C02-ACDF-716CA9ABD9A4}" dt="2021-09-20T08:25:58.316" v="4425" actId="1076"/>
          <ac:spMkLst>
            <pc:docMk/>
            <pc:sldMk cId="2693578840" sldId="274"/>
            <ac:spMk id="40" creationId="{6B3CFD62-B76C-458B-B806-6E72419955C0}"/>
          </ac:spMkLst>
        </pc:spChg>
        <pc:spChg chg="add mod">
          <ac:chgData name="Anirudh Pedaprolu" userId="b8a916ac-0335-42f5-96be-ec85acf75557" providerId="ADAL" clId="{0CADC929-F1B5-4C02-ACDF-716CA9ABD9A4}" dt="2021-09-20T07:54:27.782" v="4369" actId="1036"/>
          <ac:spMkLst>
            <pc:docMk/>
            <pc:sldMk cId="2693578840" sldId="274"/>
            <ac:spMk id="42" creationId="{CC91E83E-3C64-43CF-B078-20E402D87A91}"/>
          </ac:spMkLst>
        </pc:spChg>
        <pc:spChg chg="add mod">
          <ac:chgData name="Anirudh Pedaprolu" userId="b8a916ac-0335-42f5-96be-ec85acf75557" providerId="ADAL" clId="{0CADC929-F1B5-4C02-ACDF-716CA9ABD9A4}" dt="2021-09-20T07:54:27.782" v="4369" actId="1036"/>
          <ac:spMkLst>
            <pc:docMk/>
            <pc:sldMk cId="2693578840" sldId="274"/>
            <ac:spMk id="43" creationId="{2E85A8AC-7C7B-4ECE-9AC6-E3C82545CCFB}"/>
          </ac:spMkLst>
        </pc:spChg>
        <pc:spChg chg="add mod">
          <ac:chgData name="Anirudh Pedaprolu" userId="b8a916ac-0335-42f5-96be-ec85acf75557" providerId="ADAL" clId="{0CADC929-F1B5-4C02-ACDF-716CA9ABD9A4}" dt="2021-09-20T07:54:27.782" v="4369" actId="1036"/>
          <ac:spMkLst>
            <pc:docMk/>
            <pc:sldMk cId="2693578840" sldId="274"/>
            <ac:spMk id="44" creationId="{91A2B5DA-3AFA-4A54-9DA2-9F9C32B539D7}"/>
          </ac:spMkLst>
        </pc:spChg>
        <pc:spChg chg="add mod">
          <ac:chgData name="Anirudh Pedaprolu" userId="b8a916ac-0335-42f5-96be-ec85acf75557" providerId="ADAL" clId="{0CADC929-F1B5-4C02-ACDF-716CA9ABD9A4}" dt="2021-09-20T08:25:26.975" v="4409" actId="1037"/>
          <ac:spMkLst>
            <pc:docMk/>
            <pc:sldMk cId="2693578840" sldId="274"/>
            <ac:spMk id="45" creationId="{B7F328EB-E2F9-4F34-AD62-C982951858BC}"/>
          </ac:spMkLst>
        </pc:spChg>
        <pc:spChg chg="add mod">
          <ac:chgData name="Anirudh Pedaprolu" userId="b8a916ac-0335-42f5-96be-ec85acf75557" providerId="ADAL" clId="{0CADC929-F1B5-4C02-ACDF-716CA9ABD9A4}" dt="2021-09-20T07:54:27.782" v="4369" actId="1036"/>
          <ac:spMkLst>
            <pc:docMk/>
            <pc:sldMk cId="2693578840" sldId="274"/>
            <ac:spMk id="46" creationId="{C4E3EABF-0A64-4E46-92BF-CFE5A00861D8}"/>
          </ac:spMkLst>
        </pc:spChg>
        <pc:spChg chg="del mod">
          <ac:chgData name="Anirudh Pedaprolu" userId="b8a916ac-0335-42f5-96be-ec85acf75557" providerId="ADAL" clId="{0CADC929-F1B5-4C02-ACDF-716CA9ABD9A4}" dt="2021-09-20T07:25:09.906" v="4191" actId="478"/>
          <ac:spMkLst>
            <pc:docMk/>
            <pc:sldMk cId="2693578840" sldId="274"/>
            <ac:spMk id="48" creationId="{2A04A359-D6B4-4143-B8D0-E475E2960BAC}"/>
          </ac:spMkLst>
        </pc:spChg>
        <pc:spChg chg="add mod">
          <ac:chgData name="Anirudh Pedaprolu" userId="b8a916ac-0335-42f5-96be-ec85acf75557" providerId="ADAL" clId="{0CADC929-F1B5-4C02-ACDF-716CA9ABD9A4}" dt="2021-09-20T07:48:14.999" v="4331" actId="1036"/>
          <ac:spMkLst>
            <pc:docMk/>
            <pc:sldMk cId="2693578840" sldId="274"/>
            <ac:spMk id="49" creationId="{CE2C9459-A3A5-450D-98FC-97E2CD9398A3}"/>
          </ac:spMkLst>
        </pc:spChg>
        <pc:spChg chg="add mod">
          <ac:chgData name="Anirudh Pedaprolu" userId="b8a916ac-0335-42f5-96be-ec85acf75557" providerId="ADAL" clId="{0CADC929-F1B5-4C02-ACDF-716CA9ABD9A4}" dt="2021-09-20T07:56:17.766" v="4372" actId="1582"/>
          <ac:spMkLst>
            <pc:docMk/>
            <pc:sldMk cId="2693578840" sldId="274"/>
            <ac:spMk id="52" creationId="{3948E5AF-DFA5-4C9B-B7B5-6CAE4EBE2B29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53" creationId="{7096F073-06AA-4DF9-A21A-D0EABE4D42BF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54" creationId="{721BE506-E430-4F1C-9B8C-2217FF8C9E6F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55" creationId="{AD590E4D-FED7-45AA-8D47-ACF80167E97A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56" creationId="{3FDC1EB2-3867-47DA-A8D6-67A3212D08F5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57" creationId="{5776E770-EC62-42D4-BB57-E2E1832F09F2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58" creationId="{3AD4E9A6-1332-49D3-8560-F7D0BD3CBDA1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59" creationId="{638B71BC-D658-477D-BDD9-1CB4CD86940D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60" creationId="{C4366560-9D63-4F52-810A-A04EB59E919A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62" creationId="{86F439EF-08DB-453A-9F58-F76FB39573B8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65" creationId="{D92831E2-1082-4517-81B9-B85306B4A6C3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66" creationId="{87550CC4-3C2D-444D-B006-83B814BA9EF8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67" creationId="{2054A5DD-E626-4B2B-9155-A4E72FE1943A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68" creationId="{C7ACA60F-A49F-4630-AB30-2E721FDD789A}"/>
          </ac:spMkLst>
        </pc:spChg>
        <pc:spChg chg="mod">
          <ac:chgData name="Anirudh Pedaprolu" userId="b8a916ac-0335-42f5-96be-ec85acf75557" providerId="ADAL" clId="{0CADC929-F1B5-4C02-ACDF-716CA9ABD9A4}" dt="2021-09-20T07:25:41.280" v="4216"/>
          <ac:spMkLst>
            <pc:docMk/>
            <pc:sldMk cId="2693578840" sldId="274"/>
            <ac:spMk id="69" creationId="{15D6A2FB-DC2D-419B-AB69-256696B11388}"/>
          </ac:spMkLst>
        </pc:spChg>
        <pc:spChg chg="mod">
          <ac:chgData name="Anirudh Pedaprolu" userId="b8a916ac-0335-42f5-96be-ec85acf75557" providerId="ADAL" clId="{0CADC929-F1B5-4C02-ACDF-716CA9ABD9A4}" dt="2021-09-20T07:26:37.315" v="4218"/>
          <ac:spMkLst>
            <pc:docMk/>
            <pc:sldMk cId="2693578840" sldId="274"/>
            <ac:spMk id="78" creationId="{5B94956F-3B75-4935-8CA0-69959A6A2F98}"/>
          </ac:spMkLst>
        </pc:spChg>
        <pc:spChg chg="mod">
          <ac:chgData name="Anirudh Pedaprolu" userId="b8a916ac-0335-42f5-96be-ec85acf75557" providerId="ADAL" clId="{0CADC929-F1B5-4C02-ACDF-716CA9ABD9A4}" dt="2021-09-20T07:27:24.059" v="4224" actId="14100"/>
          <ac:spMkLst>
            <pc:docMk/>
            <pc:sldMk cId="2693578840" sldId="274"/>
            <ac:spMk id="79" creationId="{F33989CA-732B-4E3E-BF33-C8930AA21E86}"/>
          </ac:spMkLst>
        </pc:spChg>
        <pc:spChg chg="mod">
          <ac:chgData name="Anirudh Pedaprolu" userId="b8a916ac-0335-42f5-96be-ec85acf75557" providerId="ADAL" clId="{0CADC929-F1B5-4C02-ACDF-716CA9ABD9A4}" dt="2021-09-20T07:27:28.308" v="4225" actId="14100"/>
          <ac:spMkLst>
            <pc:docMk/>
            <pc:sldMk cId="2693578840" sldId="274"/>
            <ac:spMk id="80" creationId="{38118355-B26A-49D8-8C05-50C3D5E0D01F}"/>
          </ac:spMkLst>
        </pc:spChg>
        <pc:spChg chg="mod">
          <ac:chgData name="Anirudh Pedaprolu" userId="b8a916ac-0335-42f5-96be-ec85acf75557" providerId="ADAL" clId="{0CADC929-F1B5-4C02-ACDF-716CA9ABD9A4}" dt="2021-09-20T07:35:59.466" v="4238" actId="1076"/>
          <ac:spMkLst>
            <pc:docMk/>
            <pc:sldMk cId="2693578840" sldId="274"/>
            <ac:spMk id="81" creationId="{A34DEA84-F256-4EC1-8AF9-186BBDFD9ABC}"/>
          </ac:spMkLst>
        </pc:spChg>
        <pc:spChg chg="mod">
          <ac:chgData name="Anirudh Pedaprolu" userId="b8a916ac-0335-42f5-96be-ec85acf75557" providerId="ADAL" clId="{0CADC929-F1B5-4C02-ACDF-716CA9ABD9A4}" dt="2021-09-20T07:26:37.315" v="4218"/>
          <ac:spMkLst>
            <pc:docMk/>
            <pc:sldMk cId="2693578840" sldId="274"/>
            <ac:spMk id="82" creationId="{A86571F0-FAC1-497B-8D3F-537019BC3A88}"/>
          </ac:spMkLst>
        </pc:spChg>
        <pc:spChg chg="mod">
          <ac:chgData name="Anirudh Pedaprolu" userId="b8a916ac-0335-42f5-96be-ec85acf75557" providerId="ADAL" clId="{0CADC929-F1B5-4C02-ACDF-716CA9ABD9A4}" dt="2021-09-20T07:26:37.315" v="4218"/>
          <ac:spMkLst>
            <pc:docMk/>
            <pc:sldMk cId="2693578840" sldId="274"/>
            <ac:spMk id="83" creationId="{BF297BD6-2903-4CDD-BB56-8303F938B127}"/>
          </ac:spMkLst>
        </pc:spChg>
        <pc:spChg chg="mod">
          <ac:chgData name="Anirudh Pedaprolu" userId="b8a916ac-0335-42f5-96be-ec85acf75557" providerId="ADAL" clId="{0CADC929-F1B5-4C02-ACDF-716CA9ABD9A4}" dt="2021-09-20T07:26:37.315" v="4218"/>
          <ac:spMkLst>
            <pc:docMk/>
            <pc:sldMk cId="2693578840" sldId="274"/>
            <ac:spMk id="84" creationId="{CD40B8AB-FCCF-4ABD-B9AB-787FCFEF35B2}"/>
          </ac:spMkLst>
        </pc:spChg>
        <pc:spChg chg="mod">
          <ac:chgData name="Anirudh Pedaprolu" userId="b8a916ac-0335-42f5-96be-ec85acf75557" providerId="ADAL" clId="{0CADC929-F1B5-4C02-ACDF-716CA9ABD9A4}" dt="2021-09-20T07:26:37.315" v="4218"/>
          <ac:spMkLst>
            <pc:docMk/>
            <pc:sldMk cId="2693578840" sldId="274"/>
            <ac:spMk id="85" creationId="{3FCAEE17-6AC7-4044-A2D2-EEED362A3BB0}"/>
          </ac:spMkLst>
        </pc:spChg>
        <pc:spChg chg="mod">
          <ac:chgData name="Anirudh Pedaprolu" userId="b8a916ac-0335-42f5-96be-ec85acf75557" providerId="ADAL" clId="{0CADC929-F1B5-4C02-ACDF-716CA9ABD9A4}" dt="2021-09-20T07:27:39.572" v="4227" actId="14100"/>
          <ac:spMkLst>
            <pc:docMk/>
            <pc:sldMk cId="2693578840" sldId="274"/>
            <ac:spMk id="87" creationId="{45C7EE14-D2B5-43C3-A9B5-58B2E602A077}"/>
          </ac:spMkLst>
        </pc:spChg>
        <pc:spChg chg="mod">
          <ac:chgData name="Anirudh Pedaprolu" userId="b8a916ac-0335-42f5-96be-ec85acf75557" providerId="ADAL" clId="{0CADC929-F1B5-4C02-ACDF-716CA9ABD9A4}" dt="2021-09-20T07:26:37.315" v="4218"/>
          <ac:spMkLst>
            <pc:docMk/>
            <pc:sldMk cId="2693578840" sldId="274"/>
            <ac:spMk id="89" creationId="{A8B8802C-D7B6-4E08-8CB8-60B888BB331C}"/>
          </ac:spMkLst>
        </pc:spChg>
        <pc:spChg chg="mod">
          <ac:chgData name="Anirudh Pedaprolu" userId="b8a916ac-0335-42f5-96be-ec85acf75557" providerId="ADAL" clId="{0CADC929-F1B5-4C02-ACDF-716CA9ABD9A4}" dt="2021-09-20T07:27:14.278" v="4222" actId="14100"/>
          <ac:spMkLst>
            <pc:docMk/>
            <pc:sldMk cId="2693578840" sldId="274"/>
            <ac:spMk id="90" creationId="{B3FFF3AE-E85B-4422-AA71-F52C4DC92D04}"/>
          </ac:spMkLst>
        </pc:spChg>
        <pc:spChg chg="mod">
          <ac:chgData name="Anirudh Pedaprolu" userId="b8a916ac-0335-42f5-96be-ec85acf75557" providerId="ADAL" clId="{0CADC929-F1B5-4C02-ACDF-716CA9ABD9A4}" dt="2021-09-20T07:26:37.315" v="4218"/>
          <ac:spMkLst>
            <pc:docMk/>
            <pc:sldMk cId="2693578840" sldId="274"/>
            <ac:spMk id="91" creationId="{D295E565-F5B7-4E49-B2E9-3C86D8C221A0}"/>
          </ac:spMkLst>
        </pc:spChg>
        <pc:spChg chg="mod">
          <ac:chgData name="Anirudh Pedaprolu" userId="b8a916ac-0335-42f5-96be-ec85acf75557" providerId="ADAL" clId="{0CADC929-F1B5-4C02-ACDF-716CA9ABD9A4}" dt="2021-09-20T07:26:37.315" v="4218"/>
          <ac:spMkLst>
            <pc:docMk/>
            <pc:sldMk cId="2693578840" sldId="274"/>
            <ac:spMk id="92" creationId="{C406C4A0-B092-446F-BEBB-B774634735CD}"/>
          </ac:spMkLst>
        </pc:spChg>
        <pc:spChg chg="mod">
          <ac:chgData name="Anirudh Pedaprolu" userId="b8a916ac-0335-42f5-96be-ec85acf75557" providerId="ADAL" clId="{0CADC929-F1B5-4C02-ACDF-716CA9ABD9A4}" dt="2021-09-20T07:27:51.494" v="4235" actId="1035"/>
          <ac:spMkLst>
            <pc:docMk/>
            <pc:sldMk cId="2693578840" sldId="274"/>
            <ac:spMk id="93" creationId="{51F5AAA8-C734-49D1-967E-7B3B180081DD}"/>
          </ac:spMkLst>
        </pc:spChg>
        <pc:grpChg chg="del">
          <ac:chgData name="Anirudh Pedaprolu" userId="b8a916ac-0335-42f5-96be-ec85acf75557" providerId="ADAL" clId="{0CADC929-F1B5-4C02-ACDF-716CA9ABD9A4}" dt="2021-09-20T07:25:06.547" v="4189" actId="478"/>
          <ac:grpSpMkLst>
            <pc:docMk/>
            <pc:sldMk cId="2693578840" sldId="274"/>
            <ac:grpSpMk id="6" creationId="{95E36115-50BF-4230-B731-7F6033222BB3}"/>
          </ac:grpSpMkLst>
        </pc:grpChg>
        <pc:grpChg chg="add del mod">
          <ac:chgData name="Anirudh Pedaprolu" userId="b8a916ac-0335-42f5-96be-ec85acf75557" providerId="ADAL" clId="{0CADC929-F1B5-4C02-ACDF-716CA9ABD9A4}" dt="2021-09-20T07:25:48.179" v="4217"/>
          <ac:grpSpMkLst>
            <pc:docMk/>
            <pc:sldMk cId="2693578840" sldId="274"/>
            <ac:grpSpMk id="47" creationId="{9441E114-8A51-417C-96A8-B4E6C8A96C93}"/>
          </ac:grpSpMkLst>
        </pc:grpChg>
        <pc:grpChg chg="add del mod">
          <ac:chgData name="Anirudh Pedaprolu" userId="b8a916ac-0335-42f5-96be-ec85acf75557" providerId="ADAL" clId="{0CADC929-F1B5-4C02-ACDF-716CA9ABD9A4}" dt="2021-09-20T07:25:48.179" v="4217"/>
          <ac:grpSpMkLst>
            <pc:docMk/>
            <pc:sldMk cId="2693578840" sldId="274"/>
            <ac:grpSpMk id="64" creationId="{D5BC880C-2660-4278-A32E-9980CAC25B67}"/>
          </ac:grpSpMkLst>
        </pc:grpChg>
        <pc:grpChg chg="add del mod">
          <ac:chgData name="Anirudh Pedaprolu" userId="b8a916ac-0335-42f5-96be-ec85acf75557" providerId="ADAL" clId="{0CADC929-F1B5-4C02-ACDF-716CA9ABD9A4}" dt="2021-09-20T07:36:07.674" v="4239" actId="478"/>
          <ac:grpSpMkLst>
            <pc:docMk/>
            <pc:sldMk cId="2693578840" sldId="274"/>
            <ac:grpSpMk id="73" creationId="{23720F6B-8EE3-4981-8AE2-30E9A8DB8F5C}"/>
          </ac:grpSpMkLst>
        </pc:grpChg>
        <pc:picChg chg="add mod">
          <ac:chgData name="Anirudh Pedaprolu" userId="b8a916ac-0335-42f5-96be-ec85acf75557" providerId="ADAL" clId="{0CADC929-F1B5-4C02-ACDF-716CA9ABD9A4}" dt="2021-09-20T07:47:44.836" v="4322" actId="1035"/>
          <ac:picMkLst>
            <pc:docMk/>
            <pc:sldMk cId="2693578840" sldId="274"/>
            <ac:picMk id="27" creationId="{CA92E63E-CAF4-43CC-B3BF-0BE5DD7829C5}"/>
          </ac:picMkLst>
        </pc:picChg>
        <pc:picChg chg="add mod">
          <ac:chgData name="Anirudh Pedaprolu" userId="b8a916ac-0335-42f5-96be-ec85acf75557" providerId="ADAL" clId="{0CADC929-F1B5-4C02-ACDF-716CA9ABD9A4}" dt="2021-09-20T07:47:44.836" v="4322" actId="1035"/>
          <ac:picMkLst>
            <pc:docMk/>
            <pc:sldMk cId="2693578840" sldId="274"/>
            <ac:picMk id="28" creationId="{5FA7712F-4C9E-4E7A-9AFC-F6C279ADE558}"/>
          </ac:picMkLst>
        </pc:picChg>
        <pc:picChg chg="add mod">
          <ac:chgData name="Anirudh Pedaprolu" userId="b8a916ac-0335-42f5-96be-ec85acf75557" providerId="ADAL" clId="{0CADC929-F1B5-4C02-ACDF-716CA9ABD9A4}" dt="2021-09-20T07:47:44.836" v="4322" actId="1035"/>
          <ac:picMkLst>
            <pc:docMk/>
            <pc:sldMk cId="2693578840" sldId="274"/>
            <ac:picMk id="29" creationId="{56B137CD-41B2-4CD9-A5E1-8A02F5895628}"/>
          </ac:picMkLst>
        </pc:picChg>
        <pc:picChg chg="add mod">
          <ac:chgData name="Anirudh Pedaprolu" userId="b8a916ac-0335-42f5-96be-ec85acf75557" providerId="ADAL" clId="{0CADC929-F1B5-4C02-ACDF-716CA9ABD9A4}" dt="2021-09-20T07:47:44.836" v="4322" actId="1035"/>
          <ac:picMkLst>
            <pc:docMk/>
            <pc:sldMk cId="2693578840" sldId="274"/>
            <ac:picMk id="30" creationId="{9AE6DD44-5691-4D1B-9930-BD3B0D49A6D3}"/>
          </ac:picMkLst>
        </pc:picChg>
        <pc:picChg chg="add mod">
          <ac:chgData name="Anirudh Pedaprolu" userId="b8a916ac-0335-42f5-96be-ec85acf75557" providerId="ADAL" clId="{0CADC929-F1B5-4C02-ACDF-716CA9ABD9A4}" dt="2021-09-20T08:26:00.900" v="4426" actId="1076"/>
          <ac:picMkLst>
            <pc:docMk/>
            <pc:sldMk cId="2693578840" sldId="274"/>
            <ac:picMk id="39" creationId="{901D6108-F9AB-4D10-A0B0-075AD3FC1FA8}"/>
          </ac:picMkLst>
        </pc:picChg>
        <pc:picChg chg="add mod">
          <ac:chgData name="Anirudh Pedaprolu" userId="b8a916ac-0335-42f5-96be-ec85acf75557" providerId="ADAL" clId="{0CADC929-F1B5-4C02-ACDF-716CA9ABD9A4}" dt="2021-09-20T07:47:44.836" v="4322" actId="1035"/>
          <ac:picMkLst>
            <pc:docMk/>
            <pc:sldMk cId="2693578840" sldId="274"/>
            <ac:picMk id="41" creationId="{06B60EDB-3474-4217-9C75-5E6C7A24503B}"/>
          </ac:picMkLst>
        </pc:picChg>
        <pc:picChg chg="mod">
          <ac:chgData name="Anirudh Pedaprolu" userId="b8a916ac-0335-42f5-96be-ec85acf75557" providerId="ADAL" clId="{0CADC929-F1B5-4C02-ACDF-716CA9ABD9A4}" dt="2021-09-20T07:25:41.280" v="4216"/>
          <ac:picMkLst>
            <pc:docMk/>
            <pc:sldMk cId="2693578840" sldId="274"/>
            <ac:picMk id="49" creationId="{3E31CD36-CC5E-4A15-B92C-252247A39CE3}"/>
          </ac:picMkLst>
        </pc:picChg>
        <pc:picChg chg="mod">
          <ac:chgData name="Anirudh Pedaprolu" userId="b8a916ac-0335-42f5-96be-ec85acf75557" providerId="ADAL" clId="{0CADC929-F1B5-4C02-ACDF-716CA9ABD9A4}" dt="2021-09-20T07:25:41.280" v="4216"/>
          <ac:picMkLst>
            <pc:docMk/>
            <pc:sldMk cId="2693578840" sldId="274"/>
            <ac:picMk id="50" creationId="{F19A61D5-5DBC-406B-963D-FB10A0CF260F}"/>
          </ac:picMkLst>
        </pc:picChg>
        <pc:picChg chg="mod">
          <ac:chgData name="Anirudh Pedaprolu" userId="b8a916ac-0335-42f5-96be-ec85acf75557" providerId="ADAL" clId="{0CADC929-F1B5-4C02-ACDF-716CA9ABD9A4}" dt="2021-09-20T07:25:41.280" v="4216"/>
          <ac:picMkLst>
            <pc:docMk/>
            <pc:sldMk cId="2693578840" sldId="274"/>
            <ac:picMk id="51" creationId="{3D6B2E25-5473-450F-A24B-DE848A25F730}"/>
          </ac:picMkLst>
        </pc:picChg>
        <pc:picChg chg="mod">
          <ac:chgData name="Anirudh Pedaprolu" userId="b8a916ac-0335-42f5-96be-ec85acf75557" providerId="ADAL" clId="{0CADC929-F1B5-4C02-ACDF-716CA9ABD9A4}" dt="2021-09-20T07:25:41.280" v="4216"/>
          <ac:picMkLst>
            <pc:docMk/>
            <pc:sldMk cId="2693578840" sldId="274"/>
            <ac:picMk id="52" creationId="{0B002C05-E647-4D7F-A1D5-255529FA7982}"/>
          </ac:picMkLst>
        </pc:picChg>
        <pc:picChg chg="mod">
          <ac:chgData name="Anirudh Pedaprolu" userId="b8a916ac-0335-42f5-96be-ec85acf75557" providerId="ADAL" clId="{0CADC929-F1B5-4C02-ACDF-716CA9ABD9A4}" dt="2021-09-20T07:25:41.280" v="4216"/>
          <ac:picMkLst>
            <pc:docMk/>
            <pc:sldMk cId="2693578840" sldId="274"/>
            <ac:picMk id="61" creationId="{C097E6DA-C010-402A-A8A7-1028290E79CC}"/>
          </ac:picMkLst>
        </pc:picChg>
        <pc:picChg chg="mod">
          <ac:chgData name="Anirudh Pedaprolu" userId="b8a916ac-0335-42f5-96be-ec85acf75557" providerId="ADAL" clId="{0CADC929-F1B5-4C02-ACDF-716CA9ABD9A4}" dt="2021-09-20T07:25:41.280" v="4216"/>
          <ac:picMkLst>
            <pc:docMk/>
            <pc:sldMk cId="2693578840" sldId="274"/>
            <ac:picMk id="63" creationId="{63DB38C4-54A9-456E-9E37-D96CBACE8C1E}"/>
          </ac:picMkLst>
        </pc:picChg>
        <pc:picChg chg="mod">
          <ac:chgData name="Anirudh Pedaprolu" userId="b8a916ac-0335-42f5-96be-ec85acf75557" providerId="ADAL" clId="{0CADC929-F1B5-4C02-ACDF-716CA9ABD9A4}" dt="2021-09-20T07:26:37.315" v="4218"/>
          <ac:picMkLst>
            <pc:docMk/>
            <pc:sldMk cId="2693578840" sldId="274"/>
            <ac:picMk id="74" creationId="{B1DB9955-5277-4270-8BE2-E1EB663BDF12}"/>
          </ac:picMkLst>
        </pc:picChg>
        <pc:picChg chg="mod">
          <ac:chgData name="Anirudh Pedaprolu" userId="b8a916ac-0335-42f5-96be-ec85acf75557" providerId="ADAL" clId="{0CADC929-F1B5-4C02-ACDF-716CA9ABD9A4}" dt="2021-09-20T07:26:37.315" v="4218"/>
          <ac:picMkLst>
            <pc:docMk/>
            <pc:sldMk cId="2693578840" sldId="274"/>
            <ac:picMk id="75" creationId="{EF311382-892A-485B-8048-655BE7F8311E}"/>
          </ac:picMkLst>
        </pc:picChg>
        <pc:picChg chg="mod">
          <ac:chgData name="Anirudh Pedaprolu" userId="b8a916ac-0335-42f5-96be-ec85acf75557" providerId="ADAL" clId="{0CADC929-F1B5-4C02-ACDF-716CA9ABD9A4}" dt="2021-09-20T07:26:37.315" v="4218"/>
          <ac:picMkLst>
            <pc:docMk/>
            <pc:sldMk cId="2693578840" sldId="274"/>
            <ac:picMk id="76" creationId="{E7A8E721-D194-4A1B-A981-24A8D24A700E}"/>
          </ac:picMkLst>
        </pc:picChg>
        <pc:picChg chg="mod">
          <ac:chgData name="Anirudh Pedaprolu" userId="b8a916ac-0335-42f5-96be-ec85acf75557" providerId="ADAL" clId="{0CADC929-F1B5-4C02-ACDF-716CA9ABD9A4}" dt="2021-09-20T07:35:45.891" v="4236" actId="1076"/>
          <ac:picMkLst>
            <pc:docMk/>
            <pc:sldMk cId="2693578840" sldId="274"/>
            <ac:picMk id="77" creationId="{E7991B1C-54F8-459B-95AA-6DD75B0C0B0A}"/>
          </ac:picMkLst>
        </pc:picChg>
        <pc:picChg chg="mod">
          <ac:chgData name="Anirudh Pedaprolu" userId="b8a916ac-0335-42f5-96be-ec85acf75557" providerId="ADAL" clId="{0CADC929-F1B5-4C02-ACDF-716CA9ABD9A4}" dt="2021-09-20T07:27:45.570" v="4228" actId="1076"/>
          <ac:picMkLst>
            <pc:docMk/>
            <pc:sldMk cId="2693578840" sldId="274"/>
            <ac:picMk id="86" creationId="{13921F88-8C4C-4C40-943C-F84135FEC2BF}"/>
          </ac:picMkLst>
        </pc:picChg>
        <pc:picChg chg="mod">
          <ac:chgData name="Anirudh Pedaprolu" userId="b8a916ac-0335-42f5-96be-ec85acf75557" providerId="ADAL" clId="{0CADC929-F1B5-4C02-ACDF-716CA9ABD9A4}" dt="2021-09-20T07:26:37.315" v="4218"/>
          <ac:picMkLst>
            <pc:docMk/>
            <pc:sldMk cId="2693578840" sldId="274"/>
            <ac:picMk id="88" creationId="{E989C8D8-5CBB-4701-A980-05B34CD9FD8F}"/>
          </ac:picMkLst>
        </pc:picChg>
        <pc:cxnChg chg="add mod">
          <ac:chgData name="Anirudh Pedaprolu" userId="b8a916ac-0335-42f5-96be-ec85acf75557" providerId="ADAL" clId="{0CADC929-F1B5-4C02-ACDF-716CA9ABD9A4}" dt="2021-09-20T07:54:27.782" v="4369" actId="1036"/>
          <ac:cxnSpMkLst>
            <pc:docMk/>
            <pc:sldMk cId="2693578840" sldId="274"/>
            <ac:cxnSpMk id="47" creationId="{A4ED7284-7476-4414-AAC1-2E544160E19B}"/>
          </ac:cxnSpMkLst>
        </pc:cxnChg>
        <pc:cxnChg chg="add mod">
          <ac:chgData name="Anirudh Pedaprolu" userId="b8a916ac-0335-42f5-96be-ec85acf75557" providerId="ADAL" clId="{0CADC929-F1B5-4C02-ACDF-716CA9ABD9A4}" dt="2021-09-20T07:54:27.782" v="4369" actId="1036"/>
          <ac:cxnSpMkLst>
            <pc:docMk/>
            <pc:sldMk cId="2693578840" sldId="274"/>
            <ac:cxnSpMk id="48" creationId="{96146478-EB73-4206-9C74-81AD45B7B972}"/>
          </ac:cxnSpMkLst>
        </pc:cxnChg>
        <pc:cxnChg chg="add mod">
          <ac:chgData name="Anirudh Pedaprolu" userId="b8a916ac-0335-42f5-96be-ec85acf75557" providerId="ADAL" clId="{0CADC929-F1B5-4C02-ACDF-716CA9ABD9A4}" dt="2021-09-20T08:25:26.975" v="4409" actId="1037"/>
          <ac:cxnSpMkLst>
            <pc:docMk/>
            <pc:sldMk cId="2693578840" sldId="274"/>
            <ac:cxnSpMk id="50" creationId="{9288148C-36A2-435D-8E16-59B7F58250C4}"/>
          </ac:cxnSpMkLst>
        </pc:cxnChg>
        <pc:cxnChg chg="add mod">
          <ac:chgData name="Anirudh Pedaprolu" userId="b8a916ac-0335-42f5-96be-ec85acf75557" providerId="ADAL" clId="{0CADC929-F1B5-4C02-ACDF-716CA9ABD9A4}" dt="2021-09-20T07:48:14.999" v="4331" actId="1036"/>
          <ac:cxnSpMkLst>
            <pc:docMk/>
            <pc:sldMk cId="2693578840" sldId="274"/>
            <ac:cxnSpMk id="51" creationId="{9A3CF379-A3EB-4D2E-B9E4-D30AAACDC05E}"/>
          </ac:cxnSpMkLst>
        </pc:cxnChg>
        <pc:cxnChg chg="add del mod">
          <ac:chgData name="Anirudh Pedaprolu" userId="b8a916ac-0335-42f5-96be-ec85acf75557" providerId="ADAL" clId="{0CADC929-F1B5-4C02-ACDF-716CA9ABD9A4}" dt="2021-09-20T07:25:48.179" v="4217"/>
          <ac:cxnSpMkLst>
            <pc:docMk/>
            <pc:sldMk cId="2693578840" sldId="274"/>
            <ac:cxnSpMk id="70" creationId="{E08648EB-759B-4643-8245-C25B2D913C15}"/>
          </ac:cxnSpMkLst>
        </pc:cxnChg>
        <pc:cxnChg chg="add del mod">
          <ac:chgData name="Anirudh Pedaprolu" userId="b8a916ac-0335-42f5-96be-ec85acf75557" providerId="ADAL" clId="{0CADC929-F1B5-4C02-ACDF-716CA9ABD9A4}" dt="2021-09-20T07:25:48.179" v="4217"/>
          <ac:cxnSpMkLst>
            <pc:docMk/>
            <pc:sldMk cId="2693578840" sldId="274"/>
            <ac:cxnSpMk id="71" creationId="{CBA54762-6CE4-410F-8B30-2E039F6D48F0}"/>
          </ac:cxnSpMkLst>
        </pc:cxnChg>
        <pc:cxnChg chg="add del mod">
          <ac:chgData name="Anirudh Pedaprolu" userId="b8a916ac-0335-42f5-96be-ec85acf75557" providerId="ADAL" clId="{0CADC929-F1B5-4C02-ACDF-716CA9ABD9A4}" dt="2021-09-20T07:25:48.179" v="4217"/>
          <ac:cxnSpMkLst>
            <pc:docMk/>
            <pc:sldMk cId="2693578840" sldId="274"/>
            <ac:cxnSpMk id="72" creationId="{ED61B3CF-F96B-4440-8F8F-1A5145FE84FB}"/>
          </ac:cxnSpMkLst>
        </pc:cxnChg>
        <pc:cxnChg chg="mod">
          <ac:chgData name="Anirudh Pedaprolu" userId="b8a916ac-0335-42f5-96be-ec85acf75557" providerId="ADAL" clId="{0CADC929-F1B5-4C02-ACDF-716CA9ABD9A4}" dt="2021-09-20T07:36:07.674" v="4239" actId="478"/>
          <ac:cxnSpMkLst>
            <pc:docMk/>
            <pc:sldMk cId="2693578840" sldId="274"/>
            <ac:cxnSpMk id="94" creationId="{0D3019B0-2961-48CD-ACF9-1CB3154A7AD6}"/>
          </ac:cxnSpMkLst>
        </pc:cxnChg>
        <pc:cxnChg chg="mod">
          <ac:chgData name="Anirudh Pedaprolu" userId="b8a916ac-0335-42f5-96be-ec85acf75557" providerId="ADAL" clId="{0CADC929-F1B5-4C02-ACDF-716CA9ABD9A4}" dt="2021-09-20T07:36:07.674" v="4239" actId="478"/>
          <ac:cxnSpMkLst>
            <pc:docMk/>
            <pc:sldMk cId="2693578840" sldId="274"/>
            <ac:cxnSpMk id="95" creationId="{ED8219B8-A0AF-4141-BF53-6B64DED72EF0}"/>
          </ac:cxnSpMkLst>
        </pc:cxnChg>
        <pc:cxnChg chg="mod">
          <ac:chgData name="Anirudh Pedaprolu" userId="b8a916ac-0335-42f5-96be-ec85acf75557" providerId="ADAL" clId="{0CADC929-F1B5-4C02-ACDF-716CA9ABD9A4}" dt="2021-09-20T07:36:07.674" v="4239" actId="478"/>
          <ac:cxnSpMkLst>
            <pc:docMk/>
            <pc:sldMk cId="2693578840" sldId="274"/>
            <ac:cxnSpMk id="96" creationId="{B9003B19-A36B-48C1-992C-00595C5ACC31}"/>
          </ac:cxnSpMkLst>
        </pc:cxnChg>
      </pc:sldChg>
    </pc:docChg>
  </pc:docChgLst>
  <pc:docChgLst>
    <pc:chgData name="Naveen Saboji" userId="S::naveen.saboji@donyati.com::6ea1a657-73a5-4240-a159-1e7194954db7" providerId="AD" clId="Web-{3D0D8499-9E7D-4BC5-AB94-09F69375CB5E}"/>
    <pc:docChg chg="modSld">
      <pc:chgData name="Naveen Saboji" userId="S::naveen.saboji@donyati.com::6ea1a657-73a5-4240-a159-1e7194954db7" providerId="AD" clId="Web-{3D0D8499-9E7D-4BC5-AB94-09F69375CB5E}" dt="2021-08-24T11:17:20.777" v="2" actId="14100"/>
      <pc:docMkLst>
        <pc:docMk/>
      </pc:docMkLst>
      <pc:sldChg chg="modSp">
        <pc:chgData name="Naveen Saboji" userId="S::naveen.saboji@donyati.com::6ea1a657-73a5-4240-a159-1e7194954db7" providerId="AD" clId="Web-{3D0D8499-9E7D-4BC5-AB94-09F69375CB5E}" dt="2021-08-24T11:17:20.777" v="2" actId="14100"/>
        <pc:sldMkLst>
          <pc:docMk/>
          <pc:sldMk cId="3741018877" sldId="263"/>
        </pc:sldMkLst>
        <pc:spChg chg="mod">
          <ac:chgData name="Naveen Saboji" userId="S::naveen.saboji@donyati.com::6ea1a657-73a5-4240-a159-1e7194954db7" providerId="AD" clId="Web-{3D0D8499-9E7D-4BC5-AB94-09F69375CB5E}" dt="2021-08-24T11:17:20.777" v="2" actId="14100"/>
          <ac:spMkLst>
            <pc:docMk/>
            <pc:sldMk cId="3741018877" sldId="263"/>
            <ac:spMk id="2" creationId="{87872D9D-392B-4165-90C1-0F3C7E196184}"/>
          </ac:spMkLst>
        </pc:spChg>
      </pc:sldChg>
    </pc:docChg>
  </pc:docChgLst>
  <pc:docChgLst>
    <pc:chgData name="Naveen Saboji" userId="S::naveen.saboji@donyati.com::6ea1a657-73a5-4240-a159-1e7194954db7" providerId="AD" clId="Web-{504FCE3D-A56D-4409-91FB-59E026871307}"/>
    <pc:docChg chg="modSld">
      <pc:chgData name="Naveen Saboji" userId="S::naveen.saboji@donyati.com::6ea1a657-73a5-4240-a159-1e7194954db7" providerId="AD" clId="Web-{504FCE3D-A56D-4409-91FB-59E026871307}" dt="2021-08-10T06:32:38.226" v="16" actId="20577"/>
      <pc:docMkLst>
        <pc:docMk/>
      </pc:docMkLst>
      <pc:sldChg chg="modSp">
        <pc:chgData name="Naveen Saboji" userId="S::naveen.saboji@donyati.com::6ea1a657-73a5-4240-a159-1e7194954db7" providerId="AD" clId="Web-{504FCE3D-A56D-4409-91FB-59E026871307}" dt="2021-08-10T06:32:38.226" v="16" actId="20577"/>
        <pc:sldMkLst>
          <pc:docMk/>
          <pc:sldMk cId="934056754" sldId="269"/>
        </pc:sldMkLst>
        <pc:spChg chg="mod">
          <ac:chgData name="Naveen Saboji" userId="S::naveen.saboji@donyati.com::6ea1a657-73a5-4240-a159-1e7194954db7" providerId="AD" clId="Web-{504FCE3D-A56D-4409-91FB-59E026871307}" dt="2021-08-10T06:32:38.226" v="16" actId="20577"/>
          <ac:spMkLst>
            <pc:docMk/>
            <pc:sldMk cId="934056754" sldId="269"/>
            <ac:spMk id="3" creationId="{F7C9DA37-5B43-4AEA-8114-C13776F47804}"/>
          </ac:spMkLst>
        </pc:spChg>
      </pc:sldChg>
    </pc:docChg>
  </pc:docChgLst>
  <pc:docChgLst>
    <pc:chgData name="Naveen Saboji" userId="6ea1a657-73a5-4240-a159-1e7194954db7" providerId="ADAL" clId="{0523A7ED-C5A7-499E-AD44-22235471C8AC}"/>
    <pc:docChg chg="undo custSel addSld modSld">
      <pc:chgData name="Naveen Saboji" userId="6ea1a657-73a5-4240-a159-1e7194954db7" providerId="ADAL" clId="{0523A7ED-C5A7-499E-AD44-22235471C8AC}" dt="2021-09-20T07:38:54.105" v="408" actId="20577"/>
      <pc:docMkLst>
        <pc:docMk/>
      </pc:docMkLst>
      <pc:sldChg chg="modSp mod">
        <pc:chgData name="Naveen Saboji" userId="6ea1a657-73a5-4240-a159-1e7194954db7" providerId="ADAL" clId="{0523A7ED-C5A7-499E-AD44-22235471C8AC}" dt="2021-09-20T07:38:54.105" v="408" actId="20577"/>
        <pc:sldMkLst>
          <pc:docMk/>
          <pc:sldMk cId="3718244846" sldId="258"/>
        </pc:sldMkLst>
        <pc:spChg chg="mod">
          <ac:chgData name="Naveen Saboji" userId="6ea1a657-73a5-4240-a159-1e7194954db7" providerId="ADAL" clId="{0523A7ED-C5A7-499E-AD44-22235471C8AC}" dt="2021-09-20T07:38:54.105" v="408" actId="20577"/>
          <ac:spMkLst>
            <pc:docMk/>
            <pc:sldMk cId="3718244846" sldId="258"/>
            <ac:spMk id="3" creationId="{F7C9DA37-5B43-4AEA-8114-C13776F47804}"/>
          </ac:spMkLst>
        </pc:spChg>
      </pc:sldChg>
      <pc:sldChg chg="addSp delSp modSp">
        <pc:chgData name="Naveen Saboji" userId="6ea1a657-73a5-4240-a159-1e7194954db7" providerId="ADAL" clId="{0523A7ED-C5A7-499E-AD44-22235471C8AC}" dt="2021-09-20T07:20:15.617" v="1"/>
        <pc:sldMkLst>
          <pc:docMk/>
          <pc:sldMk cId="1320973954" sldId="260"/>
        </pc:sldMkLst>
        <pc:spChg chg="add del mod">
          <ac:chgData name="Naveen Saboji" userId="6ea1a657-73a5-4240-a159-1e7194954db7" providerId="ADAL" clId="{0523A7ED-C5A7-499E-AD44-22235471C8AC}" dt="2021-09-20T07:20:15.617" v="1"/>
          <ac:spMkLst>
            <pc:docMk/>
            <pc:sldMk cId="1320973954" sldId="260"/>
            <ac:spMk id="4" creationId="{C3030EFF-AF87-4642-B935-AB00D51A8048}"/>
          </ac:spMkLst>
        </pc:spChg>
      </pc:sldChg>
      <pc:sldChg chg="addSp delSp modSp add mod">
        <pc:chgData name="Naveen Saboji" userId="6ea1a657-73a5-4240-a159-1e7194954db7" providerId="ADAL" clId="{0523A7ED-C5A7-499E-AD44-22235471C8AC}" dt="2021-09-20T07:37:34.183" v="394" actId="1076"/>
        <pc:sldMkLst>
          <pc:docMk/>
          <pc:sldMk cId="2382588090" sldId="273"/>
        </pc:sldMkLst>
        <pc:spChg chg="mod">
          <ac:chgData name="Naveen Saboji" userId="6ea1a657-73a5-4240-a159-1e7194954db7" providerId="ADAL" clId="{0523A7ED-C5A7-499E-AD44-22235471C8AC}" dt="2021-09-20T07:37:16.669" v="391" actId="1076"/>
          <ac:spMkLst>
            <pc:docMk/>
            <pc:sldMk cId="2382588090" sldId="273"/>
            <ac:spMk id="2" creationId="{38C1A676-9639-4A40-87EA-724685850330}"/>
          </ac:spMkLst>
        </pc:spChg>
        <pc:spChg chg="del">
          <ac:chgData name="Naveen Saboji" userId="6ea1a657-73a5-4240-a159-1e7194954db7" providerId="ADAL" clId="{0523A7ED-C5A7-499E-AD44-22235471C8AC}" dt="2021-09-20T07:20:49.927" v="37" actId="478"/>
          <ac:spMkLst>
            <pc:docMk/>
            <pc:sldMk cId="2382588090" sldId="273"/>
            <ac:spMk id="3" creationId="{F7C9DA37-5B43-4AEA-8114-C13776F47804}"/>
          </ac:spMkLst>
        </pc:spChg>
        <pc:spChg chg="add del mod">
          <ac:chgData name="Naveen Saboji" userId="6ea1a657-73a5-4240-a159-1e7194954db7" providerId="ADAL" clId="{0523A7ED-C5A7-499E-AD44-22235471C8AC}" dt="2021-09-20T07:20:59.306" v="45" actId="478"/>
          <ac:spMkLst>
            <pc:docMk/>
            <pc:sldMk cId="2382588090" sldId="273"/>
            <ac:spMk id="5" creationId="{A85F11B8-4E0C-476E-BB59-2C1EF9A5B4D6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7" creationId="{E40E1F55-89F0-446E-8DB6-D8FFD379D077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10" creationId="{C696F4B1-80AE-4B23-B8B9-6EC5EAFDD9FA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11" creationId="{0161DA58-BC78-42BE-87EE-C876B57019AB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13" creationId="{59BAFC6F-9F15-4894-877A-EE3C1B254615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19" creationId="{5F8B0EC2-22F8-4987-888B-A9199FDF0A11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21" creationId="{FAF4D717-F130-4B59-BC18-10C0B937CFD7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23" creationId="{4CE7BFBA-CDBB-449D-B981-7824A23875A6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24" creationId="{265754D0-947C-4D9A-A121-7FBB07C228ED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25" creationId="{27B55A94-D8BF-45E5-84F1-978E878B87A1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28" creationId="{82D1BF57-FB51-44EC-A591-8AC5606E9622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29" creationId="{9EBDEBBF-D7BC-4B41-ABCB-73E85F37D3DC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30" creationId="{C1A94500-BDA4-4F73-90CB-FEA905335459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31" creationId="{D8CC651C-FDF0-44D2-8FA4-DA361FF357DE}"/>
          </ac:spMkLst>
        </pc:spChg>
        <pc:spChg chg="mod">
          <ac:chgData name="Naveen Saboji" userId="6ea1a657-73a5-4240-a159-1e7194954db7" providerId="ADAL" clId="{0523A7ED-C5A7-499E-AD44-22235471C8AC}" dt="2021-09-20T07:32:48.468" v="383" actId="403"/>
          <ac:spMkLst>
            <pc:docMk/>
            <pc:sldMk cId="2382588090" sldId="273"/>
            <ac:spMk id="32" creationId="{FD9A2E0A-2EC4-48FB-9933-719BF0A1146F}"/>
          </ac:spMkLst>
        </pc:spChg>
        <pc:spChg chg="mod">
          <ac:chgData name="Naveen Saboji" userId="6ea1a657-73a5-4240-a159-1e7194954db7" providerId="ADAL" clId="{0523A7ED-C5A7-499E-AD44-22235471C8AC}" dt="2021-09-20T07:33:08.309" v="387" actId="403"/>
          <ac:spMkLst>
            <pc:docMk/>
            <pc:sldMk cId="2382588090" sldId="273"/>
            <ac:spMk id="33" creationId="{26E12EA8-49E1-43EC-AC60-943B44944DBF}"/>
          </ac:spMkLst>
        </pc:spChg>
        <pc:spChg chg="mod">
          <ac:chgData name="Naveen Saboji" userId="6ea1a657-73a5-4240-a159-1e7194954db7" providerId="ADAL" clId="{0523A7ED-C5A7-499E-AD44-22235471C8AC}" dt="2021-09-20T07:32:57.798" v="385" actId="403"/>
          <ac:spMkLst>
            <pc:docMk/>
            <pc:sldMk cId="2382588090" sldId="273"/>
            <ac:spMk id="34" creationId="{94E42C67-2717-4E51-B1F2-76290E8948A6}"/>
          </ac:spMkLst>
        </pc:spChg>
        <pc:spChg chg="mod">
          <ac:chgData name="Naveen Saboji" userId="6ea1a657-73a5-4240-a159-1e7194954db7" providerId="ADAL" clId="{0523A7ED-C5A7-499E-AD44-22235471C8AC}" dt="2021-09-20T07:33:04.574" v="386" actId="403"/>
          <ac:spMkLst>
            <pc:docMk/>
            <pc:sldMk cId="2382588090" sldId="273"/>
            <ac:spMk id="35" creationId="{C71C22DF-98D1-4B40-B70F-4C9D3C577731}"/>
          </ac:spMkLst>
        </pc:spChg>
        <pc:spChg chg="mod">
          <ac:chgData name="Naveen Saboji" userId="6ea1a657-73a5-4240-a159-1e7194954db7" providerId="ADAL" clId="{0523A7ED-C5A7-499E-AD44-22235471C8AC}" dt="2021-09-20T07:37:30.526" v="393" actId="1076"/>
          <ac:spMkLst>
            <pc:docMk/>
            <pc:sldMk cId="2382588090" sldId="273"/>
            <ac:spMk id="37" creationId="{2ACF4060-04E5-4AF8-9CD7-D43DA213CDB5}"/>
          </ac:spMkLst>
        </pc:spChg>
        <pc:spChg chg="mod">
          <ac:chgData name="Naveen Saboji" userId="6ea1a657-73a5-4240-a159-1e7194954db7" providerId="ADAL" clId="{0523A7ED-C5A7-499E-AD44-22235471C8AC}" dt="2021-09-20T07:37:34.183" v="394" actId="1076"/>
          <ac:spMkLst>
            <pc:docMk/>
            <pc:sldMk cId="2382588090" sldId="273"/>
            <ac:spMk id="38" creationId="{09821960-E30E-4C89-8EC0-3B805B7930F5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40" creationId="{5C3DEE7A-B862-4FD7-AE38-38B333240F52}"/>
          </ac:spMkLst>
        </pc:spChg>
        <pc:spChg chg="mod">
          <ac:chgData name="Naveen Saboji" userId="6ea1a657-73a5-4240-a159-1e7194954db7" providerId="ADAL" clId="{0523A7ED-C5A7-499E-AD44-22235471C8AC}" dt="2021-09-20T07:32:04.996" v="374" actId="1076"/>
          <ac:spMkLst>
            <pc:docMk/>
            <pc:sldMk cId="2382588090" sldId="273"/>
            <ac:spMk id="46" creationId="{2898E5D8-0133-4D3A-AFFF-305C696174E7}"/>
          </ac:spMkLst>
        </pc:spChg>
        <pc:spChg chg="add del mod">
          <ac:chgData name="Naveen Saboji" userId="6ea1a657-73a5-4240-a159-1e7194954db7" providerId="ADAL" clId="{0523A7ED-C5A7-499E-AD44-22235471C8AC}" dt="2021-09-20T07:23:08.269" v="57" actId="478"/>
          <ac:spMkLst>
            <pc:docMk/>
            <pc:sldMk cId="2382588090" sldId="273"/>
            <ac:spMk id="47" creationId="{10285088-1804-4E23-8A8F-A1F496343665}"/>
          </ac:spMkLst>
        </pc:spChg>
        <pc:spChg chg="add mod">
          <ac:chgData name="Naveen Saboji" userId="6ea1a657-73a5-4240-a159-1e7194954db7" providerId="ADAL" clId="{0523A7ED-C5A7-499E-AD44-22235471C8AC}" dt="2021-09-20T07:23:36.098" v="77" actId="20577"/>
          <ac:spMkLst>
            <pc:docMk/>
            <pc:sldMk cId="2382588090" sldId="273"/>
            <ac:spMk id="48" creationId="{2A04A359-D6B4-4143-B8D0-E475E2960BAC}"/>
          </ac:spMkLst>
        </pc:spChg>
        <pc:grpChg chg="add mod">
          <ac:chgData name="Naveen Saboji" userId="6ea1a657-73a5-4240-a159-1e7194954db7" providerId="ADAL" clId="{0523A7ED-C5A7-499E-AD44-22235471C8AC}" dt="2021-09-20T07:32:04.996" v="374" actId="1076"/>
          <ac:grpSpMkLst>
            <pc:docMk/>
            <pc:sldMk cId="2382588090" sldId="273"/>
            <ac:grpSpMk id="6" creationId="{95E36115-50BF-4230-B731-7F6033222BB3}"/>
          </ac:grpSpMkLst>
        </pc:grpChg>
        <pc:grpChg chg="mod">
          <ac:chgData name="Naveen Saboji" userId="6ea1a657-73a5-4240-a159-1e7194954db7" providerId="ADAL" clId="{0523A7ED-C5A7-499E-AD44-22235471C8AC}" dt="2021-09-20T07:32:04.996" v="374" actId="1076"/>
          <ac:grpSpMkLst>
            <pc:docMk/>
            <pc:sldMk cId="2382588090" sldId="273"/>
            <ac:grpSpMk id="8" creationId="{CB5B0B0E-3582-4EF5-8191-DFAF8F80BF52}"/>
          </ac:grpSpMkLst>
        </pc:grpChg>
        <pc:grpChg chg="mod">
          <ac:chgData name="Naveen Saboji" userId="6ea1a657-73a5-4240-a159-1e7194954db7" providerId="ADAL" clId="{0523A7ED-C5A7-499E-AD44-22235471C8AC}" dt="2021-09-20T07:32:04.996" v="374" actId="1076"/>
          <ac:grpSpMkLst>
            <pc:docMk/>
            <pc:sldMk cId="2382588090" sldId="273"/>
            <ac:grpSpMk id="9" creationId="{C4356423-FA41-43A9-814C-9D91AF0A1A25}"/>
          </ac:grpSpMkLst>
        </pc:grpChg>
        <pc:grpChg chg="mod">
          <ac:chgData name="Naveen Saboji" userId="6ea1a657-73a5-4240-a159-1e7194954db7" providerId="ADAL" clId="{0523A7ED-C5A7-499E-AD44-22235471C8AC}" dt="2021-09-20T07:32:04.996" v="374" actId="1076"/>
          <ac:grpSpMkLst>
            <pc:docMk/>
            <pc:sldMk cId="2382588090" sldId="273"/>
            <ac:grpSpMk id="12" creationId="{235DEC60-A6E7-4C54-BA5A-EBB44838AB39}"/>
          </ac:grpSpMkLst>
        </pc:grpChg>
        <pc:grpChg chg="mod">
          <ac:chgData name="Naveen Saboji" userId="6ea1a657-73a5-4240-a159-1e7194954db7" providerId="ADAL" clId="{0523A7ED-C5A7-499E-AD44-22235471C8AC}" dt="2021-09-20T07:32:04.996" v="374" actId="1076"/>
          <ac:grpSpMkLst>
            <pc:docMk/>
            <pc:sldMk cId="2382588090" sldId="273"/>
            <ac:grpSpMk id="16" creationId="{591B0013-148C-4FDC-8294-E7AEDF8328E1}"/>
          </ac:grpSpMkLst>
        </pc:grpChg>
        <pc:grpChg chg="mod">
          <ac:chgData name="Naveen Saboji" userId="6ea1a657-73a5-4240-a159-1e7194954db7" providerId="ADAL" clId="{0523A7ED-C5A7-499E-AD44-22235471C8AC}" dt="2021-09-20T07:32:04.996" v="374" actId="1076"/>
          <ac:grpSpMkLst>
            <pc:docMk/>
            <pc:sldMk cId="2382588090" sldId="273"/>
            <ac:grpSpMk id="18" creationId="{4433BCEB-39AF-4639-A97B-A5AFE24D8080}"/>
          </ac:grpSpMkLst>
        </pc:grpChg>
        <pc:grpChg chg="mod">
          <ac:chgData name="Naveen Saboji" userId="6ea1a657-73a5-4240-a159-1e7194954db7" providerId="ADAL" clId="{0523A7ED-C5A7-499E-AD44-22235471C8AC}" dt="2021-09-20T07:32:04.996" v="374" actId="1076"/>
          <ac:grpSpMkLst>
            <pc:docMk/>
            <pc:sldMk cId="2382588090" sldId="273"/>
            <ac:grpSpMk id="20" creationId="{676A8293-61CA-4D5C-95B9-402FE257B78D}"/>
          </ac:grpSpMkLst>
        </pc:grpChg>
        <pc:grpChg chg="mod">
          <ac:chgData name="Naveen Saboji" userId="6ea1a657-73a5-4240-a159-1e7194954db7" providerId="ADAL" clId="{0523A7ED-C5A7-499E-AD44-22235471C8AC}" dt="2021-09-20T07:32:04.996" v="374" actId="1076"/>
          <ac:grpSpMkLst>
            <pc:docMk/>
            <pc:sldMk cId="2382588090" sldId="273"/>
            <ac:grpSpMk id="22" creationId="{CBEC47D0-AAD9-4474-876E-FFA33A9CC239}"/>
          </ac:grpSpMkLst>
        </pc:grpChg>
        <pc:grpChg chg="mod">
          <ac:chgData name="Naveen Saboji" userId="6ea1a657-73a5-4240-a159-1e7194954db7" providerId="ADAL" clId="{0523A7ED-C5A7-499E-AD44-22235471C8AC}" dt="2021-09-20T07:32:04.996" v="374" actId="1076"/>
          <ac:grpSpMkLst>
            <pc:docMk/>
            <pc:sldMk cId="2382588090" sldId="273"/>
            <ac:grpSpMk id="26" creationId="{5288E499-7F1F-49B3-8BBE-1E3A9AC4AA0C}"/>
          </ac:grpSpMkLst>
        </pc:grpChg>
        <pc:grpChg chg="mod">
          <ac:chgData name="Naveen Saboji" userId="6ea1a657-73a5-4240-a159-1e7194954db7" providerId="ADAL" clId="{0523A7ED-C5A7-499E-AD44-22235471C8AC}" dt="2021-09-20T07:32:04.996" v="374" actId="1076"/>
          <ac:grpSpMkLst>
            <pc:docMk/>
            <pc:sldMk cId="2382588090" sldId="273"/>
            <ac:grpSpMk id="27" creationId="{9D26C14C-55E7-4AEE-AD11-E679C4F4EDBF}"/>
          </ac:grpSpMkLst>
        </pc:grpChg>
        <pc:grpChg chg="mod">
          <ac:chgData name="Naveen Saboji" userId="6ea1a657-73a5-4240-a159-1e7194954db7" providerId="ADAL" clId="{0523A7ED-C5A7-499E-AD44-22235471C8AC}" dt="2021-09-20T07:32:04.996" v="374" actId="1076"/>
          <ac:grpSpMkLst>
            <pc:docMk/>
            <pc:sldMk cId="2382588090" sldId="273"/>
            <ac:grpSpMk id="36" creationId="{0DF42A3D-88A4-405E-9757-6F0CAECD8E38}"/>
          </ac:grpSpMkLst>
        </pc:grpChg>
        <pc:picChg chg="mod">
          <ac:chgData name="Naveen Saboji" userId="6ea1a657-73a5-4240-a159-1e7194954db7" providerId="ADAL" clId="{0523A7ED-C5A7-499E-AD44-22235471C8AC}" dt="2021-09-20T07:32:04.996" v="374" actId="1076"/>
          <ac:picMkLst>
            <pc:docMk/>
            <pc:sldMk cId="2382588090" sldId="273"/>
            <ac:picMk id="14" creationId="{A1009DC0-D5AD-4D20-852D-30212B061246}"/>
          </ac:picMkLst>
        </pc:picChg>
        <pc:picChg chg="mod">
          <ac:chgData name="Naveen Saboji" userId="6ea1a657-73a5-4240-a159-1e7194954db7" providerId="ADAL" clId="{0523A7ED-C5A7-499E-AD44-22235471C8AC}" dt="2021-09-20T07:32:04.996" v="374" actId="1076"/>
          <ac:picMkLst>
            <pc:docMk/>
            <pc:sldMk cId="2382588090" sldId="273"/>
            <ac:picMk id="15" creationId="{2A8A1BB9-CF76-46B7-91A8-02719639DE61}"/>
          </ac:picMkLst>
        </pc:picChg>
        <pc:picChg chg="mod">
          <ac:chgData name="Naveen Saboji" userId="6ea1a657-73a5-4240-a159-1e7194954db7" providerId="ADAL" clId="{0523A7ED-C5A7-499E-AD44-22235471C8AC}" dt="2021-09-20T07:32:04.996" v="374" actId="1076"/>
          <ac:picMkLst>
            <pc:docMk/>
            <pc:sldMk cId="2382588090" sldId="273"/>
            <ac:picMk id="39" creationId="{C7D56E8D-0A74-47F6-8851-C9C3C771EE1D}"/>
          </ac:picMkLst>
        </pc:picChg>
        <pc:picChg chg="mod">
          <ac:chgData name="Naveen Saboji" userId="6ea1a657-73a5-4240-a159-1e7194954db7" providerId="ADAL" clId="{0523A7ED-C5A7-499E-AD44-22235471C8AC}" dt="2021-09-20T07:32:04.996" v="374" actId="1076"/>
          <ac:picMkLst>
            <pc:docMk/>
            <pc:sldMk cId="2382588090" sldId="273"/>
            <ac:picMk id="41" creationId="{65F5FE2A-52D9-435D-B9EB-F4B49F4C2F7C}"/>
          </ac:picMkLst>
        </pc:picChg>
        <pc:picChg chg="mod">
          <ac:chgData name="Naveen Saboji" userId="6ea1a657-73a5-4240-a159-1e7194954db7" providerId="ADAL" clId="{0523A7ED-C5A7-499E-AD44-22235471C8AC}" dt="2021-09-20T07:32:04.996" v="374" actId="1076"/>
          <ac:picMkLst>
            <pc:docMk/>
            <pc:sldMk cId="2382588090" sldId="273"/>
            <ac:picMk id="42" creationId="{BEF4CED1-B25F-4819-942E-B74BDDCEDB8F}"/>
          </ac:picMkLst>
        </pc:picChg>
        <pc:picChg chg="mod modCrop">
          <ac:chgData name="Naveen Saboji" userId="6ea1a657-73a5-4240-a159-1e7194954db7" providerId="ADAL" clId="{0523A7ED-C5A7-499E-AD44-22235471C8AC}" dt="2021-09-20T07:32:04.996" v="374" actId="1076"/>
          <ac:picMkLst>
            <pc:docMk/>
            <pc:sldMk cId="2382588090" sldId="273"/>
            <ac:picMk id="43" creationId="{22B4FDEB-3225-448E-A597-0BD3D7570B02}"/>
          </ac:picMkLst>
        </pc:picChg>
        <pc:picChg chg="mod">
          <ac:chgData name="Naveen Saboji" userId="6ea1a657-73a5-4240-a159-1e7194954db7" providerId="ADAL" clId="{0523A7ED-C5A7-499E-AD44-22235471C8AC}" dt="2021-09-20T07:32:04.996" v="374" actId="1076"/>
          <ac:picMkLst>
            <pc:docMk/>
            <pc:sldMk cId="2382588090" sldId="273"/>
            <ac:picMk id="44" creationId="{87344216-86A4-4CAE-AA9B-CEE2BD5F095A}"/>
          </ac:picMkLst>
        </pc:picChg>
        <pc:picChg chg="mod">
          <ac:chgData name="Naveen Saboji" userId="6ea1a657-73a5-4240-a159-1e7194954db7" providerId="ADAL" clId="{0523A7ED-C5A7-499E-AD44-22235471C8AC}" dt="2021-09-20T07:32:04.996" v="374" actId="1076"/>
          <ac:picMkLst>
            <pc:docMk/>
            <pc:sldMk cId="2382588090" sldId="273"/>
            <ac:picMk id="45" creationId="{F4FC6727-4840-43F6-B467-718B3B7A93B0}"/>
          </ac:picMkLst>
        </pc:picChg>
        <pc:cxnChg chg="mod">
          <ac:chgData name="Naveen Saboji" userId="6ea1a657-73a5-4240-a159-1e7194954db7" providerId="ADAL" clId="{0523A7ED-C5A7-499E-AD44-22235471C8AC}" dt="2021-09-20T07:32:04.996" v="374" actId="1076"/>
          <ac:cxnSpMkLst>
            <pc:docMk/>
            <pc:sldMk cId="2382588090" sldId="273"/>
            <ac:cxnSpMk id="17" creationId="{8D4050C2-4C90-4469-8F1B-207D22D494A6}"/>
          </ac:cxnSpMkLst>
        </pc:cxnChg>
      </pc:sldChg>
      <pc:sldChg chg="modSp mod">
        <pc:chgData name="Naveen Saboji" userId="6ea1a657-73a5-4240-a159-1e7194954db7" providerId="ADAL" clId="{0523A7ED-C5A7-499E-AD44-22235471C8AC}" dt="2021-09-20T07:34:24.405" v="390" actId="1076"/>
        <pc:sldMkLst>
          <pc:docMk/>
          <pc:sldMk cId="2693578840" sldId="274"/>
        </pc:sldMkLst>
        <pc:spChg chg="mod">
          <ac:chgData name="Naveen Saboji" userId="6ea1a657-73a5-4240-a159-1e7194954db7" providerId="ADAL" clId="{0523A7ED-C5A7-499E-AD44-22235471C8AC}" dt="2021-09-20T07:34:24.405" v="390" actId="1076"/>
          <ac:spMkLst>
            <pc:docMk/>
            <pc:sldMk cId="2693578840" sldId="274"/>
            <ac:spMk id="84" creationId="{CD40B8AB-FCCF-4ABD-B9AB-787FCFEF35B2}"/>
          </ac:spMkLst>
        </pc:spChg>
        <pc:grpChg chg="mod">
          <ac:chgData name="Naveen Saboji" userId="6ea1a657-73a5-4240-a159-1e7194954db7" providerId="ADAL" clId="{0523A7ED-C5A7-499E-AD44-22235471C8AC}" dt="2021-09-20T07:34:05.005" v="388" actId="1076"/>
          <ac:grpSpMkLst>
            <pc:docMk/>
            <pc:sldMk cId="2693578840" sldId="274"/>
            <ac:grpSpMk id="73" creationId="{23720F6B-8EE3-4981-8AE2-30E9A8DB8F5C}"/>
          </ac:grpSpMkLst>
        </pc:grpChg>
      </pc:sldChg>
    </pc:docChg>
  </pc:docChgLst>
  <pc:docChgLst>
    <pc:chgData name="Naveen Saboji" userId="S::naveen.saboji@donyati.com::6ea1a657-73a5-4240-a159-1e7194954db7" providerId="AD" clId="Web-{41708E8D-FE08-48D0-86D0-B51B1D6575C3}"/>
    <pc:docChg chg="modSld">
      <pc:chgData name="Naveen Saboji" userId="S::naveen.saboji@donyati.com::6ea1a657-73a5-4240-a159-1e7194954db7" providerId="AD" clId="Web-{41708E8D-FE08-48D0-86D0-B51B1D6575C3}" dt="2021-08-10T06:30:16.087" v="397" actId="20577"/>
      <pc:docMkLst>
        <pc:docMk/>
      </pc:docMkLst>
      <pc:sldChg chg="modSp">
        <pc:chgData name="Naveen Saboji" userId="S::naveen.saboji@donyati.com::6ea1a657-73a5-4240-a159-1e7194954db7" providerId="AD" clId="Web-{41708E8D-FE08-48D0-86D0-B51B1D6575C3}" dt="2021-08-10T06:30:16.087" v="397" actId="20577"/>
        <pc:sldMkLst>
          <pc:docMk/>
          <pc:sldMk cId="3738077710" sldId="268"/>
        </pc:sldMkLst>
        <pc:spChg chg="mod">
          <ac:chgData name="Naveen Saboji" userId="S::naveen.saboji@donyati.com::6ea1a657-73a5-4240-a159-1e7194954db7" providerId="AD" clId="Web-{41708E8D-FE08-48D0-86D0-B51B1D6575C3}" dt="2021-08-10T06:30:16.087" v="397" actId="20577"/>
          <ac:spMkLst>
            <pc:docMk/>
            <pc:sldMk cId="3738077710" sldId="268"/>
            <ac:spMk id="3" creationId="{F7C9DA37-5B43-4AEA-8114-C13776F47804}"/>
          </ac:spMkLst>
        </pc:spChg>
      </pc:sldChg>
      <pc:sldChg chg="modSp">
        <pc:chgData name="Naveen Saboji" userId="S::naveen.saboji@donyati.com::6ea1a657-73a5-4240-a159-1e7194954db7" providerId="AD" clId="Web-{41708E8D-FE08-48D0-86D0-B51B1D6575C3}" dt="2021-08-10T06:13:30.884" v="160" actId="20577"/>
        <pc:sldMkLst>
          <pc:docMk/>
          <pc:sldMk cId="934056754" sldId="269"/>
        </pc:sldMkLst>
        <pc:spChg chg="mod">
          <ac:chgData name="Naveen Saboji" userId="S::naveen.saboji@donyati.com::6ea1a657-73a5-4240-a159-1e7194954db7" providerId="AD" clId="Web-{41708E8D-FE08-48D0-86D0-B51B1D6575C3}" dt="2021-08-10T06:13:30.884" v="160" actId="20577"/>
          <ac:spMkLst>
            <pc:docMk/>
            <pc:sldMk cId="934056754" sldId="269"/>
            <ac:spMk id="3" creationId="{F7C9DA37-5B43-4AEA-8114-C13776F47804}"/>
          </ac:spMkLst>
        </pc:spChg>
      </pc:sldChg>
    </pc:docChg>
  </pc:docChgLst>
  <pc:docChgLst>
    <pc:chgData name="Naveen Saboji" userId="6ea1a657-73a5-4240-a159-1e7194954db7" providerId="ADAL" clId="{09FFC222-3F74-462F-927A-2676A4162E9F}"/>
    <pc:docChg chg="undo custSel modSld">
      <pc:chgData name="Naveen Saboji" userId="6ea1a657-73a5-4240-a159-1e7194954db7" providerId="ADAL" clId="{09FFC222-3F74-462F-927A-2676A4162E9F}" dt="2021-08-31T07:23:02.921" v="196" actId="20577"/>
      <pc:docMkLst>
        <pc:docMk/>
      </pc:docMkLst>
      <pc:sldChg chg="modSp mod">
        <pc:chgData name="Naveen Saboji" userId="6ea1a657-73a5-4240-a159-1e7194954db7" providerId="ADAL" clId="{09FFC222-3F74-462F-927A-2676A4162E9F}" dt="2021-08-24T10:31:37.629" v="75" actId="313"/>
        <pc:sldMkLst>
          <pc:docMk/>
          <pc:sldMk cId="1378791444" sldId="262"/>
        </pc:sldMkLst>
        <pc:spChg chg="mod">
          <ac:chgData name="Naveen Saboji" userId="6ea1a657-73a5-4240-a159-1e7194954db7" providerId="ADAL" clId="{09FFC222-3F74-462F-927A-2676A4162E9F}" dt="2021-08-24T10:31:37.629" v="75" actId="313"/>
          <ac:spMkLst>
            <pc:docMk/>
            <pc:sldMk cId="1378791444" sldId="262"/>
            <ac:spMk id="3" creationId="{F7C9DA37-5B43-4AEA-8114-C13776F47804}"/>
          </ac:spMkLst>
        </pc:spChg>
      </pc:sldChg>
      <pc:sldChg chg="addSp delSp modSp mod modClrScheme chgLayout">
        <pc:chgData name="Naveen Saboji" userId="6ea1a657-73a5-4240-a159-1e7194954db7" providerId="ADAL" clId="{09FFC222-3F74-462F-927A-2676A4162E9F}" dt="2021-08-24T10:41:24.911" v="161"/>
        <pc:sldMkLst>
          <pc:docMk/>
          <pc:sldMk cId="4133403684" sldId="266"/>
        </pc:sldMkLst>
        <pc:spChg chg="mod">
          <ac:chgData name="Naveen Saboji" userId="6ea1a657-73a5-4240-a159-1e7194954db7" providerId="ADAL" clId="{09FFC222-3F74-462F-927A-2676A4162E9F}" dt="2021-08-24T10:36:10.505" v="90" actId="26606"/>
          <ac:spMkLst>
            <pc:docMk/>
            <pc:sldMk cId="4133403684" sldId="266"/>
            <ac:spMk id="2" creationId="{38C1A676-9639-4A40-87EA-724685850330}"/>
          </ac:spMkLst>
        </pc:spChg>
        <pc:spChg chg="mod">
          <ac:chgData name="Naveen Saboji" userId="6ea1a657-73a5-4240-a159-1e7194954db7" providerId="ADAL" clId="{09FFC222-3F74-462F-927A-2676A4162E9F}" dt="2021-08-24T10:40:44.531" v="159" actId="20577"/>
          <ac:spMkLst>
            <pc:docMk/>
            <pc:sldMk cId="4133403684" sldId="266"/>
            <ac:spMk id="3" creationId="{F7C9DA37-5B43-4AEA-8114-C13776F47804}"/>
          </ac:spMkLst>
        </pc:spChg>
        <pc:graphicFrameChg chg="add del mod">
          <ac:chgData name="Naveen Saboji" userId="6ea1a657-73a5-4240-a159-1e7194954db7" providerId="ADAL" clId="{09FFC222-3F74-462F-927A-2676A4162E9F}" dt="2021-08-24T10:35:50.354" v="88"/>
          <ac:graphicFrameMkLst>
            <pc:docMk/>
            <pc:sldMk cId="4133403684" sldId="266"/>
            <ac:graphicFrameMk id="4" creationId="{CA7AC970-86F5-44F9-8E2D-C7E27C7C1632}"/>
          </ac:graphicFrameMkLst>
        </pc:graphicFrameChg>
        <pc:graphicFrameChg chg="add del mod">
          <ac:chgData name="Naveen Saboji" userId="6ea1a657-73a5-4240-a159-1e7194954db7" providerId="ADAL" clId="{09FFC222-3F74-462F-927A-2676A4162E9F}" dt="2021-08-24T10:36:28.710" v="100"/>
          <ac:graphicFrameMkLst>
            <pc:docMk/>
            <pc:sldMk cId="4133403684" sldId="266"/>
            <ac:graphicFrameMk id="5" creationId="{DA8BC62E-39C6-473C-A0CB-7E3B669AAF95}"/>
          </ac:graphicFrameMkLst>
        </pc:graphicFrameChg>
        <pc:graphicFrameChg chg="add del">
          <ac:chgData name="Naveen Saboji" userId="6ea1a657-73a5-4240-a159-1e7194954db7" providerId="ADAL" clId="{09FFC222-3F74-462F-927A-2676A4162E9F}" dt="2021-08-24T10:36:10.505" v="90" actId="26606"/>
          <ac:graphicFrameMkLst>
            <pc:docMk/>
            <pc:sldMk cId="4133403684" sldId="266"/>
            <ac:graphicFrameMk id="6" creationId="{CA7AC970-86F5-44F9-8E2D-C7E27C7C1632}"/>
          </ac:graphicFrameMkLst>
        </pc:graphicFrameChg>
        <pc:graphicFrameChg chg="add del mod">
          <ac:chgData name="Naveen Saboji" userId="6ea1a657-73a5-4240-a159-1e7194954db7" providerId="ADAL" clId="{09FFC222-3F74-462F-927A-2676A4162E9F}" dt="2021-08-24T10:40:29.308" v="138" actId="21"/>
          <ac:graphicFrameMkLst>
            <pc:docMk/>
            <pc:sldMk cId="4133403684" sldId="266"/>
            <ac:graphicFrameMk id="7" creationId="{875B9630-8249-46DF-9FAA-6BF9AF4009B9}"/>
          </ac:graphicFrameMkLst>
        </pc:graphicFrameChg>
        <pc:graphicFrameChg chg="add del mod">
          <ac:chgData name="Naveen Saboji" userId="6ea1a657-73a5-4240-a159-1e7194954db7" providerId="ADAL" clId="{09FFC222-3F74-462F-927A-2676A4162E9F}" dt="2021-08-24T10:40:43.522" v="156"/>
          <ac:graphicFrameMkLst>
            <pc:docMk/>
            <pc:sldMk cId="4133403684" sldId="266"/>
            <ac:graphicFrameMk id="8" creationId="{EBF82649-9277-4C59-8284-DD1ED36BD672}"/>
          </ac:graphicFrameMkLst>
        </pc:graphicFrameChg>
        <pc:graphicFrameChg chg="add mod">
          <ac:chgData name="Naveen Saboji" userId="6ea1a657-73a5-4240-a159-1e7194954db7" providerId="ADAL" clId="{09FFC222-3F74-462F-927A-2676A4162E9F}" dt="2021-08-24T10:41:24.911" v="161"/>
          <ac:graphicFrameMkLst>
            <pc:docMk/>
            <pc:sldMk cId="4133403684" sldId="266"/>
            <ac:graphicFrameMk id="9" creationId="{7C8BE28E-8644-4A56-A509-693ECEB5D864}"/>
          </ac:graphicFrameMkLst>
        </pc:graphicFrameChg>
      </pc:sldChg>
      <pc:sldChg chg="addSp delSp modSp mod">
        <pc:chgData name="Naveen Saboji" userId="6ea1a657-73a5-4240-a159-1e7194954db7" providerId="ADAL" clId="{09FFC222-3F74-462F-927A-2676A4162E9F}" dt="2021-08-24T10:29:25.810" v="46" actId="1076"/>
        <pc:sldMkLst>
          <pc:docMk/>
          <pc:sldMk cId="2220618933" sldId="267"/>
        </pc:sldMkLst>
        <pc:spChg chg="mod">
          <ac:chgData name="Naveen Saboji" userId="6ea1a657-73a5-4240-a159-1e7194954db7" providerId="ADAL" clId="{09FFC222-3F74-462F-927A-2676A4162E9F}" dt="2021-08-24T10:29:25.810" v="46" actId="1076"/>
          <ac:spMkLst>
            <pc:docMk/>
            <pc:sldMk cId="2220618933" sldId="267"/>
            <ac:spMk id="2" creationId="{38C1A676-9639-4A40-87EA-724685850330}"/>
          </ac:spMkLst>
        </pc:spChg>
        <pc:spChg chg="add del mod">
          <ac:chgData name="Naveen Saboji" userId="6ea1a657-73a5-4240-a159-1e7194954db7" providerId="ADAL" clId="{09FFC222-3F74-462F-927A-2676A4162E9F}" dt="2021-08-24T10:27:34.668" v="37" actId="478"/>
          <ac:spMkLst>
            <pc:docMk/>
            <pc:sldMk cId="2220618933" sldId="267"/>
            <ac:spMk id="4" creationId="{0419F37D-0E4A-46A0-A1E7-7EDDCD85F192}"/>
          </ac:spMkLst>
        </pc:spChg>
        <pc:spChg chg="add del mod">
          <ac:chgData name="Naveen Saboji" userId="6ea1a657-73a5-4240-a159-1e7194954db7" providerId="ADAL" clId="{09FFC222-3F74-462F-927A-2676A4162E9F}" dt="2021-08-24T10:28:12.163" v="39" actId="478"/>
          <ac:spMkLst>
            <pc:docMk/>
            <pc:sldMk cId="2220618933" sldId="267"/>
            <ac:spMk id="9" creationId="{5385EDE8-6635-4527-9DDD-EF12A2E8E381}"/>
          </ac:spMkLst>
        </pc:spChg>
        <pc:picChg chg="add del mod">
          <ac:chgData name="Naveen Saboji" userId="6ea1a657-73a5-4240-a159-1e7194954db7" providerId="ADAL" clId="{09FFC222-3F74-462F-927A-2676A4162E9F}" dt="2021-08-24T10:27:32.660" v="35" actId="22"/>
          <ac:picMkLst>
            <pc:docMk/>
            <pc:sldMk cId="2220618933" sldId="267"/>
            <ac:picMk id="6" creationId="{EA56CC75-449A-44E6-B3B4-C4B05A433B8A}"/>
          </ac:picMkLst>
        </pc:picChg>
        <pc:picChg chg="add del">
          <ac:chgData name="Naveen Saboji" userId="6ea1a657-73a5-4240-a159-1e7194954db7" providerId="ADAL" clId="{09FFC222-3F74-462F-927A-2676A4162E9F}" dt="2021-08-24T10:27:46.307" v="38" actId="478"/>
          <ac:picMkLst>
            <pc:docMk/>
            <pc:sldMk cId="2220618933" sldId="267"/>
            <ac:picMk id="7" creationId="{4D316AE9-0F99-48DB-91E8-2D6929178A89}"/>
          </ac:picMkLst>
        </pc:picChg>
        <pc:picChg chg="add mod">
          <ac:chgData name="Naveen Saboji" userId="6ea1a657-73a5-4240-a159-1e7194954db7" providerId="ADAL" clId="{09FFC222-3F74-462F-927A-2676A4162E9F}" dt="2021-08-24T10:29:20.924" v="45" actId="14100"/>
          <ac:picMkLst>
            <pc:docMk/>
            <pc:sldMk cId="2220618933" sldId="267"/>
            <ac:picMk id="13" creationId="{3CAF955C-20D8-426E-93DC-117096A9536F}"/>
          </ac:picMkLst>
        </pc:picChg>
      </pc:sldChg>
      <pc:sldChg chg="modSp mod">
        <pc:chgData name="Naveen Saboji" userId="6ea1a657-73a5-4240-a159-1e7194954db7" providerId="ADAL" clId="{09FFC222-3F74-462F-927A-2676A4162E9F}" dt="2021-08-31T07:21:34.477" v="194" actId="20577"/>
        <pc:sldMkLst>
          <pc:docMk/>
          <pc:sldMk cId="3738077710" sldId="268"/>
        </pc:sldMkLst>
        <pc:spChg chg="mod">
          <ac:chgData name="Naveen Saboji" userId="6ea1a657-73a5-4240-a159-1e7194954db7" providerId="ADAL" clId="{09FFC222-3F74-462F-927A-2676A4162E9F}" dt="2021-08-31T07:21:34.477" v="194" actId="20577"/>
          <ac:spMkLst>
            <pc:docMk/>
            <pc:sldMk cId="3738077710" sldId="268"/>
            <ac:spMk id="3" creationId="{F7C9DA37-5B43-4AEA-8114-C13776F47804}"/>
          </ac:spMkLst>
        </pc:spChg>
      </pc:sldChg>
      <pc:sldChg chg="modSp mod">
        <pc:chgData name="Naveen Saboji" userId="6ea1a657-73a5-4240-a159-1e7194954db7" providerId="ADAL" clId="{09FFC222-3F74-462F-927A-2676A4162E9F}" dt="2021-08-24T10:31:49.911" v="80" actId="20577"/>
        <pc:sldMkLst>
          <pc:docMk/>
          <pc:sldMk cId="934056754" sldId="269"/>
        </pc:sldMkLst>
        <pc:spChg chg="mod">
          <ac:chgData name="Naveen Saboji" userId="6ea1a657-73a5-4240-a159-1e7194954db7" providerId="ADAL" clId="{09FFC222-3F74-462F-927A-2676A4162E9F}" dt="2021-08-24T10:31:49.911" v="80" actId="20577"/>
          <ac:spMkLst>
            <pc:docMk/>
            <pc:sldMk cId="934056754" sldId="269"/>
            <ac:spMk id="3" creationId="{F7C9DA37-5B43-4AEA-8114-C13776F47804}"/>
          </ac:spMkLst>
        </pc:spChg>
      </pc:sldChg>
      <pc:sldChg chg="modSp mod modNotesTx">
        <pc:chgData name="Naveen Saboji" userId="6ea1a657-73a5-4240-a159-1e7194954db7" providerId="ADAL" clId="{09FFC222-3F74-462F-927A-2676A4162E9F}" dt="2021-08-31T07:23:02.921" v="196" actId="20577"/>
        <pc:sldMkLst>
          <pc:docMk/>
          <pc:sldMk cId="3537876526" sldId="270"/>
        </pc:sldMkLst>
        <pc:spChg chg="mod">
          <ac:chgData name="Naveen Saboji" userId="6ea1a657-73a5-4240-a159-1e7194954db7" providerId="ADAL" clId="{09FFC222-3F74-462F-927A-2676A4162E9F}" dt="2021-08-31T07:23:02.921" v="196" actId="20577"/>
          <ac:spMkLst>
            <pc:docMk/>
            <pc:sldMk cId="3537876526" sldId="270"/>
            <ac:spMk id="3" creationId="{F7C9DA37-5B43-4AEA-8114-C13776F4780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8CAC9F-10C5-4409-96BB-0CE17E6626F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2698D98-C82E-466D-8564-F13388BF5C48}">
      <dgm:prSet phldrT="[Text]"/>
      <dgm:spPr/>
      <dgm:t>
        <a:bodyPr/>
        <a:lstStyle/>
        <a:p>
          <a:r>
            <a:rPr lang="en-US"/>
            <a:t>ETL Job Start</a:t>
          </a:r>
        </a:p>
      </dgm:t>
    </dgm:pt>
    <dgm:pt modelId="{798DB81E-1BEC-49EA-985C-606C2C35E378}" type="parTrans" cxnId="{41AD2A49-8AB9-4A19-9CFE-1CA1458A5C3E}">
      <dgm:prSet/>
      <dgm:spPr/>
      <dgm:t>
        <a:bodyPr/>
        <a:lstStyle/>
        <a:p>
          <a:endParaRPr lang="en-US"/>
        </a:p>
      </dgm:t>
    </dgm:pt>
    <dgm:pt modelId="{83D9F574-C451-44F7-B348-2509FD0CED8C}" type="sibTrans" cxnId="{41AD2A49-8AB9-4A19-9CFE-1CA1458A5C3E}">
      <dgm:prSet/>
      <dgm:spPr/>
      <dgm:t>
        <a:bodyPr/>
        <a:lstStyle/>
        <a:p>
          <a:endParaRPr lang="en-US"/>
        </a:p>
      </dgm:t>
    </dgm:pt>
    <dgm:pt modelId="{F01DE895-67FD-4353-9D4B-1847D034735B}">
      <dgm:prSet phldrT="[Text]"/>
      <dgm:spPr/>
      <dgm:t>
        <a:bodyPr/>
        <a:lstStyle/>
        <a:p>
          <a:r>
            <a:rPr lang="en-US"/>
            <a:t>Create start entry in Audit tables</a:t>
          </a:r>
        </a:p>
      </dgm:t>
    </dgm:pt>
    <dgm:pt modelId="{21D53B9C-D271-4D8A-A740-685E2AF6BC35}" type="parTrans" cxnId="{D7294F0A-13AF-438C-B51F-C3097F6ED144}">
      <dgm:prSet/>
      <dgm:spPr/>
      <dgm:t>
        <a:bodyPr/>
        <a:lstStyle/>
        <a:p>
          <a:endParaRPr lang="en-US"/>
        </a:p>
      </dgm:t>
    </dgm:pt>
    <dgm:pt modelId="{D9286DBF-A7DE-416F-B13E-F988077C5D3F}" type="sibTrans" cxnId="{D7294F0A-13AF-438C-B51F-C3097F6ED144}">
      <dgm:prSet/>
      <dgm:spPr/>
      <dgm:t>
        <a:bodyPr/>
        <a:lstStyle/>
        <a:p>
          <a:endParaRPr lang="en-US"/>
        </a:p>
      </dgm:t>
    </dgm:pt>
    <dgm:pt modelId="{8F13E957-5671-46DC-A320-6478F5BE832A}">
      <dgm:prSet phldrT="[Text]"/>
      <dgm:spPr/>
      <dgm:t>
        <a:bodyPr/>
        <a:lstStyle/>
        <a:p>
          <a:r>
            <a:rPr lang="en-US"/>
            <a:t>ETL process</a:t>
          </a:r>
        </a:p>
      </dgm:t>
    </dgm:pt>
    <dgm:pt modelId="{041B34B4-4E23-4BFD-8980-06C0F610ACD5}" type="parTrans" cxnId="{AE4936A9-322A-4FEF-992E-DC5835F35CA9}">
      <dgm:prSet/>
      <dgm:spPr/>
      <dgm:t>
        <a:bodyPr/>
        <a:lstStyle/>
        <a:p>
          <a:endParaRPr lang="en-US"/>
        </a:p>
      </dgm:t>
    </dgm:pt>
    <dgm:pt modelId="{9F76279C-9D2F-4428-AE9A-78397E4F4021}" type="sibTrans" cxnId="{AE4936A9-322A-4FEF-992E-DC5835F35CA9}">
      <dgm:prSet/>
      <dgm:spPr/>
      <dgm:t>
        <a:bodyPr/>
        <a:lstStyle/>
        <a:p>
          <a:endParaRPr lang="en-US"/>
        </a:p>
      </dgm:t>
    </dgm:pt>
    <dgm:pt modelId="{960CE594-A9C4-4595-B471-A27A59DA9D1C}">
      <dgm:prSet phldrT="[Text]"/>
      <dgm:spPr/>
      <dgm:t>
        <a:bodyPr/>
        <a:lstStyle/>
        <a:p>
          <a:r>
            <a:rPr lang="en-US"/>
            <a:t>Pass metric information and trigger Audit end process</a:t>
          </a:r>
        </a:p>
      </dgm:t>
    </dgm:pt>
    <dgm:pt modelId="{239B6987-FE47-4BAF-A545-9614553796FB}" type="parTrans" cxnId="{47DA6F68-8632-4504-9757-B4F02B95F2A3}">
      <dgm:prSet/>
      <dgm:spPr/>
      <dgm:t>
        <a:bodyPr/>
        <a:lstStyle/>
        <a:p>
          <a:endParaRPr lang="en-US"/>
        </a:p>
      </dgm:t>
    </dgm:pt>
    <dgm:pt modelId="{CE3EE66F-8257-46D5-AFE0-F915D71C7EF4}" type="sibTrans" cxnId="{47DA6F68-8632-4504-9757-B4F02B95F2A3}">
      <dgm:prSet/>
      <dgm:spPr/>
      <dgm:t>
        <a:bodyPr/>
        <a:lstStyle/>
        <a:p>
          <a:endParaRPr lang="en-US"/>
        </a:p>
      </dgm:t>
    </dgm:pt>
    <dgm:pt modelId="{75B0053E-ADED-4263-84E9-90DA1ED24959}">
      <dgm:prSet phldrT="[Text]"/>
      <dgm:spPr/>
      <dgm:t>
        <a:bodyPr/>
        <a:lstStyle/>
        <a:p>
          <a:r>
            <a:rPr lang="en-US"/>
            <a:t>ETL Job End</a:t>
          </a:r>
        </a:p>
      </dgm:t>
    </dgm:pt>
    <dgm:pt modelId="{52C54EAC-FC49-4F5F-A9E2-36F5BFE746F8}" type="parTrans" cxnId="{D6247856-3349-49C7-815E-1C330FF91489}">
      <dgm:prSet/>
      <dgm:spPr/>
      <dgm:t>
        <a:bodyPr/>
        <a:lstStyle/>
        <a:p>
          <a:endParaRPr lang="en-US"/>
        </a:p>
      </dgm:t>
    </dgm:pt>
    <dgm:pt modelId="{D85C7707-7A22-4859-9F14-AF6823678B1E}" type="sibTrans" cxnId="{D6247856-3349-49C7-815E-1C330FF91489}">
      <dgm:prSet/>
      <dgm:spPr/>
      <dgm:t>
        <a:bodyPr/>
        <a:lstStyle/>
        <a:p>
          <a:endParaRPr lang="en-US"/>
        </a:p>
      </dgm:t>
    </dgm:pt>
    <dgm:pt modelId="{EF491A39-E7BA-498E-885B-54F951FD29E8}" type="pres">
      <dgm:prSet presAssocID="{C58CAC9F-10C5-4409-96BB-0CE17E6626FC}" presName="Name0" presStyleCnt="0">
        <dgm:presLayoutVars>
          <dgm:dir/>
          <dgm:animLvl val="lvl"/>
          <dgm:resizeHandles val="exact"/>
        </dgm:presLayoutVars>
      </dgm:prSet>
      <dgm:spPr/>
    </dgm:pt>
    <dgm:pt modelId="{25320FE7-B197-47EE-9DF0-4821FF7A99B6}" type="pres">
      <dgm:prSet presAssocID="{82698D98-C82E-466D-8564-F13388BF5C4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1833E22-2D1E-4F60-B82F-7AAE2365FC42}" type="pres">
      <dgm:prSet presAssocID="{83D9F574-C451-44F7-B348-2509FD0CED8C}" presName="parTxOnlySpace" presStyleCnt="0"/>
      <dgm:spPr/>
    </dgm:pt>
    <dgm:pt modelId="{59D79C81-62D3-4865-AA78-D938E5716423}" type="pres">
      <dgm:prSet presAssocID="{F01DE895-67FD-4353-9D4B-1847D034735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6570799-E46F-4E18-801D-33CE00468997}" type="pres">
      <dgm:prSet presAssocID="{D9286DBF-A7DE-416F-B13E-F988077C5D3F}" presName="parTxOnlySpace" presStyleCnt="0"/>
      <dgm:spPr/>
    </dgm:pt>
    <dgm:pt modelId="{837A1FF1-8B11-47A2-893E-8E6C4B005BD0}" type="pres">
      <dgm:prSet presAssocID="{8F13E957-5671-46DC-A320-6478F5BE832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D0E3A06-68A6-4610-BD41-ECB78BFFEB71}" type="pres">
      <dgm:prSet presAssocID="{9F76279C-9D2F-4428-AE9A-78397E4F4021}" presName="parTxOnlySpace" presStyleCnt="0"/>
      <dgm:spPr/>
    </dgm:pt>
    <dgm:pt modelId="{23DF334F-6C6B-482A-8AD0-AEEB7C2100EE}" type="pres">
      <dgm:prSet presAssocID="{960CE594-A9C4-4595-B471-A27A59DA9D1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9FB1E2C5-037A-430C-B118-9348F2A46023}" type="pres">
      <dgm:prSet presAssocID="{CE3EE66F-8257-46D5-AFE0-F915D71C7EF4}" presName="parTxOnlySpace" presStyleCnt="0"/>
      <dgm:spPr/>
    </dgm:pt>
    <dgm:pt modelId="{B3396A1E-8B6E-4C92-AF3D-60033D318D71}" type="pres">
      <dgm:prSet presAssocID="{75B0053E-ADED-4263-84E9-90DA1ED2495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2A71506-A045-4632-9B61-25A47FD059BF}" type="presOf" srcId="{75B0053E-ADED-4263-84E9-90DA1ED24959}" destId="{B3396A1E-8B6E-4C92-AF3D-60033D318D71}" srcOrd="0" destOrd="0" presId="urn:microsoft.com/office/officeart/2005/8/layout/chevron1"/>
    <dgm:cxn modelId="{D7294F0A-13AF-438C-B51F-C3097F6ED144}" srcId="{C58CAC9F-10C5-4409-96BB-0CE17E6626FC}" destId="{F01DE895-67FD-4353-9D4B-1847D034735B}" srcOrd="1" destOrd="0" parTransId="{21D53B9C-D271-4D8A-A740-685E2AF6BC35}" sibTransId="{D9286DBF-A7DE-416F-B13E-F988077C5D3F}"/>
    <dgm:cxn modelId="{9150B01F-B4C8-43F7-BD08-2F2834754295}" type="presOf" srcId="{C58CAC9F-10C5-4409-96BB-0CE17E6626FC}" destId="{EF491A39-E7BA-498E-885B-54F951FD29E8}" srcOrd="0" destOrd="0" presId="urn:microsoft.com/office/officeart/2005/8/layout/chevron1"/>
    <dgm:cxn modelId="{DA04C75E-D76F-4F6F-B70C-8B22D88B59A4}" type="presOf" srcId="{8F13E957-5671-46DC-A320-6478F5BE832A}" destId="{837A1FF1-8B11-47A2-893E-8E6C4B005BD0}" srcOrd="0" destOrd="0" presId="urn:microsoft.com/office/officeart/2005/8/layout/chevron1"/>
    <dgm:cxn modelId="{47DA6F68-8632-4504-9757-B4F02B95F2A3}" srcId="{C58CAC9F-10C5-4409-96BB-0CE17E6626FC}" destId="{960CE594-A9C4-4595-B471-A27A59DA9D1C}" srcOrd="3" destOrd="0" parTransId="{239B6987-FE47-4BAF-A545-9614553796FB}" sibTransId="{CE3EE66F-8257-46D5-AFE0-F915D71C7EF4}"/>
    <dgm:cxn modelId="{41AD2A49-8AB9-4A19-9CFE-1CA1458A5C3E}" srcId="{C58CAC9F-10C5-4409-96BB-0CE17E6626FC}" destId="{82698D98-C82E-466D-8564-F13388BF5C48}" srcOrd="0" destOrd="0" parTransId="{798DB81E-1BEC-49EA-985C-606C2C35E378}" sibTransId="{83D9F574-C451-44F7-B348-2509FD0CED8C}"/>
    <dgm:cxn modelId="{D6247856-3349-49C7-815E-1C330FF91489}" srcId="{C58CAC9F-10C5-4409-96BB-0CE17E6626FC}" destId="{75B0053E-ADED-4263-84E9-90DA1ED24959}" srcOrd="4" destOrd="0" parTransId="{52C54EAC-FC49-4F5F-A9E2-36F5BFE746F8}" sibTransId="{D85C7707-7A22-4859-9F14-AF6823678B1E}"/>
    <dgm:cxn modelId="{048EDF93-6A1D-414B-B9F4-6CA8A6045ED9}" type="presOf" srcId="{F01DE895-67FD-4353-9D4B-1847D034735B}" destId="{59D79C81-62D3-4865-AA78-D938E5716423}" srcOrd="0" destOrd="0" presId="urn:microsoft.com/office/officeart/2005/8/layout/chevron1"/>
    <dgm:cxn modelId="{AE4936A9-322A-4FEF-992E-DC5835F35CA9}" srcId="{C58CAC9F-10C5-4409-96BB-0CE17E6626FC}" destId="{8F13E957-5671-46DC-A320-6478F5BE832A}" srcOrd="2" destOrd="0" parTransId="{041B34B4-4E23-4BFD-8980-06C0F610ACD5}" sibTransId="{9F76279C-9D2F-4428-AE9A-78397E4F4021}"/>
    <dgm:cxn modelId="{90A2D2CB-272A-4960-9704-03B29FF89E9E}" type="presOf" srcId="{960CE594-A9C4-4595-B471-A27A59DA9D1C}" destId="{23DF334F-6C6B-482A-8AD0-AEEB7C2100EE}" srcOrd="0" destOrd="0" presId="urn:microsoft.com/office/officeart/2005/8/layout/chevron1"/>
    <dgm:cxn modelId="{B005E7F3-C5F6-4B95-85C3-858437C34867}" type="presOf" srcId="{82698D98-C82E-466D-8564-F13388BF5C48}" destId="{25320FE7-B197-47EE-9DF0-4821FF7A99B6}" srcOrd="0" destOrd="0" presId="urn:microsoft.com/office/officeart/2005/8/layout/chevron1"/>
    <dgm:cxn modelId="{BADFA180-DF82-4017-B0EB-59A77C614536}" type="presParOf" srcId="{EF491A39-E7BA-498E-885B-54F951FD29E8}" destId="{25320FE7-B197-47EE-9DF0-4821FF7A99B6}" srcOrd="0" destOrd="0" presId="urn:microsoft.com/office/officeart/2005/8/layout/chevron1"/>
    <dgm:cxn modelId="{6E8DC57C-4179-4D8F-B24C-1AADADF7F97E}" type="presParOf" srcId="{EF491A39-E7BA-498E-885B-54F951FD29E8}" destId="{B1833E22-2D1E-4F60-B82F-7AAE2365FC42}" srcOrd="1" destOrd="0" presId="urn:microsoft.com/office/officeart/2005/8/layout/chevron1"/>
    <dgm:cxn modelId="{8895916A-59A8-402A-BB24-E59A82A3A624}" type="presParOf" srcId="{EF491A39-E7BA-498E-885B-54F951FD29E8}" destId="{59D79C81-62D3-4865-AA78-D938E5716423}" srcOrd="2" destOrd="0" presId="urn:microsoft.com/office/officeart/2005/8/layout/chevron1"/>
    <dgm:cxn modelId="{C0130F16-7487-45C2-B3EF-C432EFCB39E6}" type="presParOf" srcId="{EF491A39-E7BA-498E-885B-54F951FD29E8}" destId="{36570799-E46F-4E18-801D-33CE00468997}" srcOrd="3" destOrd="0" presId="urn:microsoft.com/office/officeart/2005/8/layout/chevron1"/>
    <dgm:cxn modelId="{1FAE5F83-B4EC-43AA-AA62-7B20679763D7}" type="presParOf" srcId="{EF491A39-E7BA-498E-885B-54F951FD29E8}" destId="{837A1FF1-8B11-47A2-893E-8E6C4B005BD0}" srcOrd="4" destOrd="0" presId="urn:microsoft.com/office/officeart/2005/8/layout/chevron1"/>
    <dgm:cxn modelId="{E5A74CB4-C1A1-408B-AD2F-45CCE2DA0BEC}" type="presParOf" srcId="{EF491A39-E7BA-498E-885B-54F951FD29E8}" destId="{CD0E3A06-68A6-4610-BD41-ECB78BFFEB71}" srcOrd="5" destOrd="0" presId="urn:microsoft.com/office/officeart/2005/8/layout/chevron1"/>
    <dgm:cxn modelId="{DDC56FF6-A3E8-47A9-9F79-F942CF1134F5}" type="presParOf" srcId="{EF491A39-E7BA-498E-885B-54F951FD29E8}" destId="{23DF334F-6C6B-482A-8AD0-AEEB7C2100EE}" srcOrd="6" destOrd="0" presId="urn:microsoft.com/office/officeart/2005/8/layout/chevron1"/>
    <dgm:cxn modelId="{A2D895F2-070D-4FD0-A0E0-A7D1DDA0C33A}" type="presParOf" srcId="{EF491A39-E7BA-498E-885B-54F951FD29E8}" destId="{9FB1E2C5-037A-430C-B118-9348F2A46023}" srcOrd="7" destOrd="0" presId="urn:microsoft.com/office/officeart/2005/8/layout/chevron1"/>
    <dgm:cxn modelId="{9564BCEC-EBAA-4730-9DFF-5B61D3040C79}" type="presParOf" srcId="{EF491A39-E7BA-498E-885B-54F951FD29E8}" destId="{B3396A1E-8B6E-4C92-AF3D-60033D318D7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8CAC9F-10C5-4409-96BB-0CE17E6626F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82698D98-C82E-466D-8564-F13388BF5C48}">
      <dgm:prSet phldrT="[Text]"/>
      <dgm:spPr/>
      <dgm:t>
        <a:bodyPr/>
        <a:lstStyle/>
        <a:p>
          <a:r>
            <a:rPr lang="en-US"/>
            <a:t>ETL Job Start</a:t>
          </a:r>
        </a:p>
      </dgm:t>
    </dgm:pt>
    <dgm:pt modelId="{798DB81E-1BEC-49EA-985C-606C2C35E378}" type="parTrans" cxnId="{41AD2A49-8AB9-4A19-9CFE-1CA1458A5C3E}">
      <dgm:prSet/>
      <dgm:spPr/>
      <dgm:t>
        <a:bodyPr/>
        <a:lstStyle/>
        <a:p>
          <a:endParaRPr lang="en-US"/>
        </a:p>
      </dgm:t>
    </dgm:pt>
    <dgm:pt modelId="{83D9F574-C451-44F7-B348-2509FD0CED8C}" type="sibTrans" cxnId="{41AD2A49-8AB9-4A19-9CFE-1CA1458A5C3E}">
      <dgm:prSet/>
      <dgm:spPr/>
      <dgm:t>
        <a:bodyPr/>
        <a:lstStyle/>
        <a:p>
          <a:endParaRPr lang="en-US"/>
        </a:p>
      </dgm:t>
    </dgm:pt>
    <dgm:pt modelId="{F01DE895-67FD-4353-9D4B-1847D034735B}">
      <dgm:prSet phldrT="[Text]"/>
      <dgm:spPr/>
      <dgm:t>
        <a:bodyPr/>
        <a:lstStyle/>
        <a:p>
          <a:r>
            <a:rPr lang="en-US"/>
            <a:t>Create start entry in Audit tables for Master Job</a:t>
          </a:r>
        </a:p>
      </dgm:t>
    </dgm:pt>
    <dgm:pt modelId="{21D53B9C-D271-4D8A-A740-685E2AF6BC35}" type="parTrans" cxnId="{D7294F0A-13AF-438C-B51F-C3097F6ED144}">
      <dgm:prSet/>
      <dgm:spPr/>
      <dgm:t>
        <a:bodyPr/>
        <a:lstStyle/>
        <a:p>
          <a:endParaRPr lang="en-US"/>
        </a:p>
      </dgm:t>
    </dgm:pt>
    <dgm:pt modelId="{D9286DBF-A7DE-416F-B13E-F988077C5D3F}" type="sibTrans" cxnId="{D7294F0A-13AF-438C-B51F-C3097F6ED144}">
      <dgm:prSet/>
      <dgm:spPr/>
      <dgm:t>
        <a:bodyPr/>
        <a:lstStyle/>
        <a:p>
          <a:endParaRPr lang="en-US"/>
        </a:p>
      </dgm:t>
    </dgm:pt>
    <dgm:pt modelId="{8F13E957-5671-46DC-A320-6478F5BE832A}">
      <dgm:prSet phldrT="[Text]"/>
      <dgm:spPr/>
      <dgm:t>
        <a:bodyPr/>
        <a:lstStyle/>
        <a:p>
          <a:r>
            <a:rPr lang="en-US"/>
            <a:t>Trigger Individual Job Process</a:t>
          </a:r>
        </a:p>
      </dgm:t>
    </dgm:pt>
    <dgm:pt modelId="{041B34B4-4E23-4BFD-8980-06C0F610ACD5}" type="parTrans" cxnId="{AE4936A9-322A-4FEF-992E-DC5835F35CA9}">
      <dgm:prSet/>
      <dgm:spPr/>
      <dgm:t>
        <a:bodyPr/>
        <a:lstStyle/>
        <a:p>
          <a:endParaRPr lang="en-US"/>
        </a:p>
      </dgm:t>
    </dgm:pt>
    <dgm:pt modelId="{9F76279C-9D2F-4428-AE9A-78397E4F4021}" type="sibTrans" cxnId="{AE4936A9-322A-4FEF-992E-DC5835F35CA9}">
      <dgm:prSet/>
      <dgm:spPr/>
      <dgm:t>
        <a:bodyPr/>
        <a:lstStyle/>
        <a:p>
          <a:endParaRPr lang="en-US"/>
        </a:p>
      </dgm:t>
    </dgm:pt>
    <dgm:pt modelId="{960CE594-A9C4-4595-B471-A27A59DA9D1C}">
      <dgm:prSet phldrT="[Text]"/>
      <dgm:spPr/>
      <dgm:t>
        <a:bodyPr/>
        <a:lstStyle/>
        <a:p>
          <a:r>
            <a:rPr lang="en-US"/>
            <a:t>Pass metric information and trigger Audit end process</a:t>
          </a:r>
        </a:p>
      </dgm:t>
    </dgm:pt>
    <dgm:pt modelId="{239B6987-FE47-4BAF-A545-9614553796FB}" type="parTrans" cxnId="{47DA6F68-8632-4504-9757-B4F02B95F2A3}">
      <dgm:prSet/>
      <dgm:spPr/>
      <dgm:t>
        <a:bodyPr/>
        <a:lstStyle/>
        <a:p>
          <a:endParaRPr lang="en-US"/>
        </a:p>
      </dgm:t>
    </dgm:pt>
    <dgm:pt modelId="{CE3EE66F-8257-46D5-AFE0-F915D71C7EF4}" type="sibTrans" cxnId="{47DA6F68-8632-4504-9757-B4F02B95F2A3}">
      <dgm:prSet/>
      <dgm:spPr/>
      <dgm:t>
        <a:bodyPr/>
        <a:lstStyle/>
        <a:p>
          <a:endParaRPr lang="en-US"/>
        </a:p>
      </dgm:t>
    </dgm:pt>
    <dgm:pt modelId="{E4687081-9BF2-4DF3-AD34-1A728F67904C}">
      <dgm:prSet phldrT="[Text]"/>
      <dgm:spPr/>
      <dgm:t>
        <a:bodyPr/>
        <a:lstStyle/>
        <a:p>
          <a:r>
            <a:rPr lang="en-US"/>
            <a:t>ETL Job End</a:t>
          </a:r>
        </a:p>
      </dgm:t>
    </dgm:pt>
    <dgm:pt modelId="{6EDB01D5-B8EC-4D5F-8B62-A66964EC270E}" type="parTrans" cxnId="{263DCC6D-7471-45D3-9F32-54C630DF6919}">
      <dgm:prSet/>
      <dgm:spPr/>
      <dgm:t>
        <a:bodyPr/>
        <a:lstStyle/>
        <a:p>
          <a:endParaRPr lang="en-US"/>
        </a:p>
      </dgm:t>
    </dgm:pt>
    <dgm:pt modelId="{51A86461-0413-442B-A70A-6310A3FC0F33}" type="sibTrans" cxnId="{263DCC6D-7471-45D3-9F32-54C630DF6919}">
      <dgm:prSet/>
      <dgm:spPr/>
      <dgm:t>
        <a:bodyPr/>
        <a:lstStyle/>
        <a:p>
          <a:endParaRPr lang="en-US"/>
        </a:p>
      </dgm:t>
    </dgm:pt>
    <dgm:pt modelId="{EF491A39-E7BA-498E-885B-54F951FD29E8}" type="pres">
      <dgm:prSet presAssocID="{C58CAC9F-10C5-4409-96BB-0CE17E6626FC}" presName="Name0" presStyleCnt="0">
        <dgm:presLayoutVars>
          <dgm:dir/>
          <dgm:animLvl val="lvl"/>
          <dgm:resizeHandles val="exact"/>
        </dgm:presLayoutVars>
      </dgm:prSet>
      <dgm:spPr/>
    </dgm:pt>
    <dgm:pt modelId="{25320FE7-B197-47EE-9DF0-4821FF7A99B6}" type="pres">
      <dgm:prSet presAssocID="{82698D98-C82E-466D-8564-F13388BF5C4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1833E22-2D1E-4F60-B82F-7AAE2365FC42}" type="pres">
      <dgm:prSet presAssocID="{83D9F574-C451-44F7-B348-2509FD0CED8C}" presName="parTxOnlySpace" presStyleCnt="0"/>
      <dgm:spPr/>
    </dgm:pt>
    <dgm:pt modelId="{59D79C81-62D3-4865-AA78-D938E5716423}" type="pres">
      <dgm:prSet presAssocID="{F01DE895-67FD-4353-9D4B-1847D034735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6570799-E46F-4E18-801D-33CE00468997}" type="pres">
      <dgm:prSet presAssocID="{D9286DBF-A7DE-416F-B13E-F988077C5D3F}" presName="parTxOnlySpace" presStyleCnt="0"/>
      <dgm:spPr/>
    </dgm:pt>
    <dgm:pt modelId="{837A1FF1-8B11-47A2-893E-8E6C4B005BD0}" type="pres">
      <dgm:prSet presAssocID="{8F13E957-5671-46DC-A320-6478F5BE832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D0E3A06-68A6-4610-BD41-ECB78BFFEB71}" type="pres">
      <dgm:prSet presAssocID="{9F76279C-9D2F-4428-AE9A-78397E4F4021}" presName="parTxOnlySpace" presStyleCnt="0"/>
      <dgm:spPr/>
    </dgm:pt>
    <dgm:pt modelId="{23DF334F-6C6B-482A-8AD0-AEEB7C2100EE}" type="pres">
      <dgm:prSet presAssocID="{960CE594-A9C4-4595-B471-A27A59DA9D1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8370533-C137-4B79-AB28-A3D5E76251E4}" type="pres">
      <dgm:prSet presAssocID="{CE3EE66F-8257-46D5-AFE0-F915D71C7EF4}" presName="parTxOnlySpace" presStyleCnt="0"/>
      <dgm:spPr/>
    </dgm:pt>
    <dgm:pt modelId="{7288010A-0308-4D0D-8618-CC1739945751}" type="pres">
      <dgm:prSet presAssocID="{E4687081-9BF2-4DF3-AD34-1A728F67904C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7294F0A-13AF-438C-B51F-C3097F6ED144}" srcId="{C58CAC9F-10C5-4409-96BB-0CE17E6626FC}" destId="{F01DE895-67FD-4353-9D4B-1847D034735B}" srcOrd="1" destOrd="0" parTransId="{21D53B9C-D271-4D8A-A740-685E2AF6BC35}" sibTransId="{D9286DBF-A7DE-416F-B13E-F988077C5D3F}"/>
    <dgm:cxn modelId="{9150B01F-B4C8-43F7-BD08-2F2834754295}" type="presOf" srcId="{C58CAC9F-10C5-4409-96BB-0CE17E6626FC}" destId="{EF491A39-E7BA-498E-885B-54F951FD29E8}" srcOrd="0" destOrd="0" presId="urn:microsoft.com/office/officeart/2005/8/layout/chevron1"/>
    <dgm:cxn modelId="{DA04C75E-D76F-4F6F-B70C-8B22D88B59A4}" type="presOf" srcId="{8F13E957-5671-46DC-A320-6478F5BE832A}" destId="{837A1FF1-8B11-47A2-893E-8E6C4B005BD0}" srcOrd="0" destOrd="0" presId="urn:microsoft.com/office/officeart/2005/8/layout/chevron1"/>
    <dgm:cxn modelId="{47DA6F68-8632-4504-9757-B4F02B95F2A3}" srcId="{C58CAC9F-10C5-4409-96BB-0CE17E6626FC}" destId="{960CE594-A9C4-4595-B471-A27A59DA9D1C}" srcOrd="3" destOrd="0" parTransId="{239B6987-FE47-4BAF-A545-9614553796FB}" sibTransId="{CE3EE66F-8257-46D5-AFE0-F915D71C7EF4}"/>
    <dgm:cxn modelId="{41AD2A49-8AB9-4A19-9CFE-1CA1458A5C3E}" srcId="{C58CAC9F-10C5-4409-96BB-0CE17E6626FC}" destId="{82698D98-C82E-466D-8564-F13388BF5C48}" srcOrd="0" destOrd="0" parTransId="{798DB81E-1BEC-49EA-985C-606C2C35E378}" sibTransId="{83D9F574-C451-44F7-B348-2509FD0CED8C}"/>
    <dgm:cxn modelId="{263DCC6D-7471-45D3-9F32-54C630DF6919}" srcId="{C58CAC9F-10C5-4409-96BB-0CE17E6626FC}" destId="{E4687081-9BF2-4DF3-AD34-1A728F67904C}" srcOrd="4" destOrd="0" parTransId="{6EDB01D5-B8EC-4D5F-8B62-A66964EC270E}" sibTransId="{51A86461-0413-442B-A70A-6310A3FC0F33}"/>
    <dgm:cxn modelId="{54049A55-0D5C-4E8F-9AF7-DD3620321B3C}" type="presOf" srcId="{E4687081-9BF2-4DF3-AD34-1A728F67904C}" destId="{7288010A-0308-4D0D-8618-CC1739945751}" srcOrd="0" destOrd="0" presId="urn:microsoft.com/office/officeart/2005/8/layout/chevron1"/>
    <dgm:cxn modelId="{048EDF93-6A1D-414B-B9F4-6CA8A6045ED9}" type="presOf" srcId="{F01DE895-67FD-4353-9D4B-1847D034735B}" destId="{59D79C81-62D3-4865-AA78-D938E5716423}" srcOrd="0" destOrd="0" presId="urn:microsoft.com/office/officeart/2005/8/layout/chevron1"/>
    <dgm:cxn modelId="{AE4936A9-322A-4FEF-992E-DC5835F35CA9}" srcId="{C58CAC9F-10C5-4409-96BB-0CE17E6626FC}" destId="{8F13E957-5671-46DC-A320-6478F5BE832A}" srcOrd="2" destOrd="0" parTransId="{041B34B4-4E23-4BFD-8980-06C0F610ACD5}" sibTransId="{9F76279C-9D2F-4428-AE9A-78397E4F4021}"/>
    <dgm:cxn modelId="{90A2D2CB-272A-4960-9704-03B29FF89E9E}" type="presOf" srcId="{960CE594-A9C4-4595-B471-A27A59DA9D1C}" destId="{23DF334F-6C6B-482A-8AD0-AEEB7C2100EE}" srcOrd="0" destOrd="0" presId="urn:microsoft.com/office/officeart/2005/8/layout/chevron1"/>
    <dgm:cxn modelId="{B005E7F3-C5F6-4B95-85C3-858437C34867}" type="presOf" srcId="{82698D98-C82E-466D-8564-F13388BF5C48}" destId="{25320FE7-B197-47EE-9DF0-4821FF7A99B6}" srcOrd="0" destOrd="0" presId="urn:microsoft.com/office/officeart/2005/8/layout/chevron1"/>
    <dgm:cxn modelId="{BADFA180-DF82-4017-B0EB-59A77C614536}" type="presParOf" srcId="{EF491A39-E7BA-498E-885B-54F951FD29E8}" destId="{25320FE7-B197-47EE-9DF0-4821FF7A99B6}" srcOrd="0" destOrd="0" presId="urn:microsoft.com/office/officeart/2005/8/layout/chevron1"/>
    <dgm:cxn modelId="{6E8DC57C-4179-4D8F-B24C-1AADADF7F97E}" type="presParOf" srcId="{EF491A39-E7BA-498E-885B-54F951FD29E8}" destId="{B1833E22-2D1E-4F60-B82F-7AAE2365FC42}" srcOrd="1" destOrd="0" presId="urn:microsoft.com/office/officeart/2005/8/layout/chevron1"/>
    <dgm:cxn modelId="{8895916A-59A8-402A-BB24-E59A82A3A624}" type="presParOf" srcId="{EF491A39-E7BA-498E-885B-54F951FD29E8}" destId="{59D79C81-62D3-4865-AA78-D938E5716423}" srcOrd="2" destOrd="0" presId="urn:microsoft.com/office/officeart/2005/8/layout/chevron1"/>
    <dgm:cxn modelId="{C0130F16-7487-45C2-B3EF-C432EFCB39E6}" type="presParOf" srcId="{EF491A39-E7BA-498E-885B-54F951FD29E8}" destId="{36570799-E46F-4E18-801D-33CE00468997}" srcOrd="3" destOrd="0" presId="urn:microsoft.com/office/officeart/2005/8/layout/chevron1"/>
    <dgm:cxn modelId="{1FAE5F83-B4EC-43AA-AA62-7B20679763D7}" type="presParOf" srcId="{EF491A39-E7BA-498E-885B-54F951FD29E8}" destId="{837A1FF1-8B11-47A2-893E-8E6C4B005BD0}" srcOrd="4" destOrd="0" presId="urn:microsoft.com/office/officeart/2005/8/layout/chevron1"/>
    <dgm:cxn modelId="{E5A74CB4-C1A1-408B-AD2F-45CCE2DA0BEC}" type="presParOf" srcId="{EF491A39-E7BA-498E-885B-54F951FD29E8}" destId="{CD0E3A06-68A6-4610-BD41-ECB78BFFEB71}" srcOrd="5" destOrd="0" presId="urn:microsoft.com/office/officeart/2005/8/layout/chevron1"/>
    <dgm:cxn modelId="{DDC56FF6-A3E8-47A9-9F79-F942CF1134F5}" type="presParOf" srcId="{EF491A39-E7BA-498E-885B-54F951FD29E8}" destId="{23DF334F-6C6B-482A-8AD0-AEEB7C2100EE}" srcOrd="6" destOrd="0" presId="urn:microsoft.com/office/officeart/2005/8/layout/chevron1"/>
    <dgm:cxn modelId="{CA6A5865-5F42-4B85-82C7-B7A631A0B32A}" type="presParOf" srcId="{EF491A39-E7BA-498E-885B-54F951FD29E8}" destId="{88370533-C137-4B79-AB28-A3D5E76251E4}" srcOrd="7" destOrd="0" presId="urn:microsoft.com/office/officeart/2005/8/layout/chevron1"/>
    <dgm:cxn modelId="{388C83A7-94BA-4985-90B8-5AAFDF8971DA}" type="presParOf" srcId="{EF491A39-E7BA-498E-885B-54F951FD29E8}" destId="{7288010A-0308-4D0D-8618-CC173994575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20FE7-B197-47EE-9DF0-4821FF7A99B6}">
      <dsp:nvSpPr>
        <dsp:cNvPr id="0" name=""/>
        <dsp:cNvSpPr/>
      </dsp:nvSpPr>
      <dsp:spPr>
        <a:xfrm>
          <a:off x="2567" y="242891"/>
          <a:ext cx="2284883" cy="913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ETL Job Start</a:t>
          </a:r>
        </a:p>
      </dsp:txBody>
      <dsp:txXfrm>
        <a:off x="459544" y="242891"/>
        <a:ext cx="1370930" cy="913953"/>
      </dsp:txXfrm>
    </dsp:sp>
    <dsp:sp modelId="{59D79C81-62D3-4865-AA78-D938E5716423}">
      <dsp:nvSpPr>
        <dsp:cNvPr id="0" name=""/>
        <dsp:cNvSpPr/>
      </dsp:nvSpPr>
      <dsp:spPr>
        <a:xfrm>
          <a:off x="2058962" y="242891"/>
          <a:ext cx="2284883" cy="913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start entry in Audit tables</a:t>
          </a:r>
        </a:p>
      </dsp:txBody>
      <dsp:txXfrm>
        <a:off x="2515939" y="242891"/>
        <a:ext cx="1370930" cy="913953"/>
      </dsp:txXfrm>
    </dsp:sp>
    <dsp:sp modelId="{837A1FF1-8B11-47A2-893E-8E6C4B005BD0}">
      <dsp:nvSpPr>
        <dsp:cNvPr id="0" name=""/>
        <dsp:cNvSpPr/>
      </dsp:nvSpPr>
      <dsp:spPr>
        <a:xfrm>
          <a:off x="4115357" y="242891"/>
          <a:ext cx="2284883" cy="913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ETL process</a:t>
          </a:r>
        </a:p>
      </dsp:txBody>
      <dsp:txXfrm>
        <a:off x="4572334" y="242891"/>
        <a:ext cx="1370930" cy="913953"/>
      </dsp:txXfrm>
    </dsp:sp>
    <dsp:sp modelId="{23DF334F-6C6B-482A-8AD0-AEEB7C2100EE}">
      <dsp:nvSpPr>
        <dsp:cNvPr id="0" name=""/>
        <dsp:cNvSpPr/>
      </dsp:nvSpPr>
      <dsp:spPr>
        <a:xfrm>
          <a:off x="6171752" y="242891"/>
          <a:ext cx="2284883" cy="913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Pass metric information and trigger Audit end process</a:t>
          </a:r>
        </a:p>
      </dsp:txBody>
      <dsp:txXfrm>
        <a:off x="6628729" y="242891"/>
        <a:ext cx="1370930" cy="913953"/>
      </dsp:txXfrm>
    </dsp:sp>
    <dsp:sp modelId="{B3396A1E-8B6E-4C92-AF3D-60033D318D71}">
      <dsp:nvSpPr>
        <dsp:cNvPr id="0" name=""/>
        <dsp:cNvSpPr/>
      </dsp:nvSpPr>
      <dsp:spPr>
        <a:xfrm>
          <a:off x="8228148" y="242891"/>
          <a:ext cx="2284883" cy="913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ETL Job End</a:t>
          </a:r>
        </a:p>
      </dsp:txBody>
      <dsp:txXfrm>
        <a:off x="8685125" y="242891"/>
        <a:ext cx="1370930" cy="913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20FE7-B197-47EE-9DF0-4821FF7A99B6}">
      <dsp:nvSpPr>
        <dsp:cNvPr id="0" name=""/>
        <dsp:cNvSpPr/>
      </dsp:nvSpPr>
      <dsp:spPr>
        <a:xfrm>
          <a:off x="2567" y="242891"/>
          <a:ext cx="2284883" cy="913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ETL Job Start</a:t>
          </a:r>
        </a:p>
      </dsp:txBody>
      <dsp:txXfrm>
        <a:off x="459544" y="242891"/>
        <a:ext cx="1370930" cy="913953"/>
      </dsp:txXfrm>
    </dsp:sp>
    <dsp:sp modelId="{59D79C81-62D3-4865-AA78-D938E5716423}">
      <dsp:nvSpPr>
        <dsp:cNvPr id="0" name=""/>
        <dsp:cNvSpPr/>
      </dsp:nvSpPr>
      <dsp:spPr>
        <a:xfrm>
          <a:off x="2058962" y="242891"/>
          <a:ext cx="2284883" cy="913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start entry in Audit tables for Master Job</a:t>
          </a:r>
        </a:p>
      </dsp:txBody>
      <dsp:txXfrm>
        <a:off x="2515939" y="242891"/>
        <a:ext cx="1370930" cy="913953"/>
      </dsp:txXfrm>
    </dsp:sp>
    <dsp:sp modelId="{837A1FF1-8B11-47A2-893E-8E6C4B005BD0}">
      <dsp:nvSpPr>
        <dsp:cNvPr id="0" name=""/>
        <dsp:cNvSpPr/>
      </dsp:nvSpPr>
      <dsp:spPr>
        <a:xfrm>
          <a:off x="4115357" y="242891"/>
          <a:ext cx="2284883" cy="913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Trigger Individual Job Process</a:t>
          </a:r>
        </a:p>
      </dsp:txBody>
      <dsp:txXfrm>
        <a:off x="4572334" y="242891"/>
        <a:ext cx="1370930" cy="913953"/>
      </dsp:txXfrm>
    </dsp:sp>
    <dsp:sp modelId="{23DF334F-6C6B-482A-8AD0-AEEB7C2100EE}">
      <dsp:nvSpPr>
        <dsp:cNvPr id="0" name=""/>
        <dsp:cNvSpPr/>
      </dsp:nvSpPr>
      <dsp:spPr>
        <a:xfrm>
          <a:off x="6171752" y="242891"/>
          <a:ext cx="2284883" cy="913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Pass metric information and trigger Audit end process</a:t>
          </a:r>
        </a:p>
      </dsp:txBody>
      <dsp:txXfrm>
        <a:off x="6628729" y="242891"/>
        <a:ext cx="1370930" cy="913953"/>
      </dsp:txXfrm>
    </dsp:sp>
    <dsp:sp modelId="{7288010A-0308-4D0D-8618-CC1739945751}">
      <dsp:nvSpPr>
        <dsp:cNvPr id="0" name=""/>
        <dsp:cNvSpPr/>
      </dsp:nvSpPr>
      <dsp:spPr>
        <a:xfrm>
          <a:off x="8228147" y="242891"/>
          <a:ext cx="2284883" cy="9139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ETL Job End</a:t>
          </a:r>
        </a:p>
      </dsp:txBody>
      <dsp:txXfrm>
        <a:off x="8685124" y="242891"/>
        <a:ext cx="1370930" cy="9139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A276A-81A6-433D-90D0-FDAF20FE97A1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0B263-CEF5-4F38-8F58-B49CDBF86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75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 we need to Audit ETL Jobs.</a:t>
            </a:r>
          </a:p>
          <a:p>
            <a:r>
              <a:rPr lang="en-US"/>
              <a:t>Who is the Framework for.</a:t>
            </a:r>
          </a:p>
          <a:p>
            <a:r>
              <a:rPr lang="en-US"/>
              <a:t>What is required for the framework to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263-CEF5-4F38-8F58-B49CDBF867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29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Cases :</a:t>
            </a:r>
          </a:p>
          <a:p>
            <a:endParaRPr lang="en-US"/>
          </a:p>
          <a:p>
            <a:r>
              <a:rPr lang="en-US"/>
              <a:t>Identifying the problems within ETL process</a:t>
            </a:r>
          </a:p>
          <a:p>
            <a:r>
              <a:rPr lang="en-US"/>
              <a:t>Faster analysis </a:t>
            </a:r>
            <a:r>
              <a:rPr lang="en-US" err="1"/>
              <a:t>posibility</a:t>
            </a:r>
            <a:endParaRPr lang="en-US"/>
          </a:p>
          <a:p>
            <a:r>
              <a:rPr lang="en-US"/>
              <a:t>Proactive monitoring</a:t>
            </a:r>
          </a:p>
          <a:p>
            <a:r>
              <a:rPr lang="en-US"/>
              <a:t>Analyzing and tracking Metrics like volume, Run times and record counts.</a:t>
            </a:r>
          </a:p>
          <a:p>
            <a:r>
              <a:rPr lang="en-US" err="1"/>
              <a:t>Restartability</a:t>
            </a:r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263-CEF5-4F38-8F58-B49CDBF867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8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263-CEF5-4F38-8F58-B49CDBF867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17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263-CEF5-4F38-8F58-B49CDBF86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66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263-CEF5-4F38-8F58-B49CDBF867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10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Analytics.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cs typeface="Calibri"/>
              </a:rPr>
              <a:t>Integration with ELK Stack.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0B263-CEF5-4F38-8F58-B49CDBF867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9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86AD02B-F318-AC47-8AA4-CDC8062E9C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54E299-89BD-E445-AC71-C56E222E0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BF5ED-1738-DF4E-9E2F-F672E1663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9E0930-789A-FC48-9504-D3589EA73A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280" y="4823123"/>
            <a:ext cx="3561346" cy="1255602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300DA2-4B46-D14F-BE05-68FDDEBD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81" y="6295961"/>
            <a:ext cx="385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EC118F-5C4B-884B-8960-BC1A3B69B1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8C57E-918C-8440-9160-958D68A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476" y="379476"/>
            <a:ext cx="6099048" cy="6099048"/>
          </a:xfrm>
          <a:prstGeom prst="ellipse">
            <a:avLst/>
          </a:prstGeom>
          <a:solidFill>
            <a:srgbClr val="A1CA3A">
              <a:alpha val="74902"/>
            </a:srgbClr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993AF-0373-0F4D-9BA3-1EA9D92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81" y="6295961"/>
            <a:ext cx="385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AB7636-480B-B44C-99C9-0F9DA5BE88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8341" y="4843301"/>
            <a:ext cx="1065643" cy="375708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B06FE8-86BE-5042-88B0-D5DCB70E78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377" y="6325737"/>
            <a:ext cx="1065643" cy="3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EC118F-5C4B-884B-8960-BC1A3B69B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8C57E-918C-8440-9160-958D68A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476" y="379476"/>
            <a:ext cx="6099048" cy="6099048"/>
          </a:xfrm>
          <a:prstGeom prst="ellipse">
            <a:avLst/>
          </a:prstGeom>
          <a:solidFill>
            <a:srgbClr val="A1CA3A">
              <a:alpha val="74902"/>
            </a:srgbClr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993AF-0373-0F4D-9BA3-1EA9D92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81" y="6295961"/>
            <a:ext cx="385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AB7636-480B-B44C-99C9-0F9DA5BE88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8341" y="4843301"/>
            <a:ext cx="1065643" cy="375708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B06FE8-86BE-5042-88B0-D5DCB70E78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377" y="6325737"/>
            <a:ext cx="1065643" cy="3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15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B9CD-FC1A-0449-BAB6-DB4F3154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2715E-E8D3-4643-B704-04E48E065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25115-7A91-5A45-AB45-CEDD22600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9E1413-06A9-4C4A-A22F-DD4CAC02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8A266-B183-46C5-95AD-0046CCA6E71C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35841-EFE5-874D-890F-33F8E32A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08C69-B182-3E4B-BECA-479D2A9F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66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C9859-3B54-EB4E-A7B1-FC7191CF2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B9C10-7677-DF44-B5F4-9709C45F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34961-1F28-ED4B-93CD-38201569B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7965B-A9B2-4A4C-8DFC-EDB0DE5BF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37811-75F7-8046-9809-2B3128C25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422B5-FC8C-2849-98DD-9D2EBB56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8A266-B183-46C5-95AD-0046CCA6E71C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C87F8-E0F8-4943-8AE2-324455DD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223DB-6D1F-0047-A988-131B8CCE4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23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4EC7-19D4-B344-85B1-2529F61A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820C4-9270-924E-8B11-76740E59A9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8A266-B183-46C5-95AD-0046CCA6E71C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3CAC2B-937E-864D-BEC7-AEBAE660A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4F6ED-161F-0C48-BE90-C133B3D5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391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FAD80-F3AA-3342-93B0-2C0A717E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8A266-B183-46C5-95AD-0046CCA6E71C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955F9E-C4BA-0C4D-A2B4-DBB157E8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AEB5A-7776-E74B-A3FE-380FC6EF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F93C-CFCE-D44B-BB0A-C2EDE4A2A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80798-27D9-3247-B039-B42A2A2C1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0571D-F497-E041-86BF-640B439CF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E7716-9FAB-C843-9210-8A3AA2A0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8A266-B183-46C5-95AD-0046CCA6E71C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807A1-54B2-1446-AF8D-1204DB5D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5BBF4-0062-7A4E-AEE6-573ED29A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70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D6489-A684-AF4B-99BF-6E6EA546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5F7D2B-22DC-404E-994D-F0725EF4F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93E08-EE1C-CD49-9C6A-6CECEC084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85AF9-2640-104C-B3A8-C8BA4C39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8A266-B183-46C5-95AD-0046CCA6E71C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579D7-AD68-CC41-9425-2A85919A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F5A02-326E-744E-A923-44FB0FBD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37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05E-CC96-994C-8E98-B4AD2CB2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4C256D-CAB8-8F4C-9411-D59418705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64A42-DB1F-CF4C-943D-E9688BAB5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8A266-B183-46C5-95AD-0046CCA6E71C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EA1BB-0393-784D-A6E0-1A858B09B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70A7-61FB-3C4D-A66C-F494D9DD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75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A013E-B2D6-4447-BC31-29AD2DD43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C3931-8AB9-B04D-8361-1FAE6B362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7ED4E-E9C9-BA43-9813-554D03DB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E8A266-B183-46C5-95AD-0046CCA6E71C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D4437-5F8A-0E48-8D12-AC01C084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A8C32-F458-D14E-99D2-D287C592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2445EE-3AAA-774E-AB22-EBE52012F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86AD02B-F318-AC47-8AA4-CDC8062E9C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54E299-89BD-E445-AC71-C56E222E02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EBF5ED-1738-DF4E-9E2F-F672E1663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9E0930-789A-FC48-9504-D3589EA73A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2280" y="4823123"/>
            <a:ext cx="3561346" cy="1255602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9300DA2-4B46-D14F-BE05-68FDDEBD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81" y="6295961"/>
            <a:ext cx="385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8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FDD0-26B4-0340-ADE8-E6830F9E2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E9BE0-51DE-4343-AFD8-DFBC5E247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8C4C-8752-204A-AC86-77E19423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5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6E9ED-2245-1241-9A72-BCABE7B1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4A0C4-A8D4-D947-92AE-BF5EC45C9C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8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4672D7-4C5B-CC46-BACC-72D4ED7BD8DA}"/>
              </a:ext>
            </a:extLst>
          </p:cNvPr>
          <p:cNvSpPr/>
          <p:nvPr/>
        </p:nvSpPr>
        <p:spPr>
          <a:xfrm>
            <a:off x="10542933" y="5698229"/>
            <a:ext cx="1357313" cy="842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3FDD0-26B4-0340-ADE8-E6830F9E2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E9BE0-51DE-4343-AFD8-DFBC5E247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217" y="979857"/>
            <a:ext cx="11493353" cy="5393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8C4C-8752-204A-AC86-77E19423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45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EC118F-5C4B-884B-8960-BC1A3B69B1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8C57E-918C-8440-9160-958D68A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476" y="379476"/>
            <a:ext cx="6099048" cy="6099048"/>
          </a:xfrm>
          <a:prstGeom prst="ellipse">
            <a:avLst/>
          </a:prstGeom>
          <a:solidFill>
            <a:srgbClr val="A1CA3A">
              <a:alpha val="74902"/>
            </a:srgbClr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993AF-0373-0F4D-9BA3-1EA9D92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81" y="6295961"/>
            <a:ext cx="385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AB7636-480B-B44C-99C9-0F9DA5BE88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8341" y="4843301"/>
            <a:ext cx="1065643" cy="375708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B06FE8-86BE-5042-88B0-D5DCB70E78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377" y="6325737"/>
            <a:ext cx="1065643" cy="3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9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EC118F-5C4B-884B-8960-BC1A3B69B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8C57E-918C-8440-9160-958D68A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476" y="379476"/>
            <a:ext cx="6099048" cy="6099048"/>
          </a:xfrm>
          <a:prstGeom prst="ellipse">
            <a:avLst/>
          </a:prstGeom>
          <a:solidFill>
            <a:srgbClr val="A1CA3A">
              <a:alpha val="74902"/>
            </a:srgbClr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993AF-0373-0F4D-9BA3-1EA9D92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81" y="6295961"/>
            <a:ext cx="385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AB7636-480B-B44C-99C9-0F9DA5BE88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8341" y="4843301"/>
            <a:ext cx="1065643" cy="375708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B06FE8-86BE-5042-88B0-D5DCB70E78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377" y="6325737"/>
            <a:ext cx="1065643" cy="3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67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EC118F-5C4B-884B-8960-BC1A3B69B1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8C57E-918C-8440-9160-958D68A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476" y="379476"/>
            <a:ext cx="6099048" cy="6099048"/>
          </a:xfrm>
          <a:prstGeom prst="ellipse">
            <a:avLst/>
          </a:prstGeom>
          <a:solidFill>
            <a:srgbClr val="A1CA3A">
              <a:alpha val="74902"/>
            </a:srgbClr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993AF-0373-0F4D-9BA3-1EA9D92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81" y="6295961"/>
            <a:ext cx="385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AB7636-480B-B44C-99C9-0F9DA5BE88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8341" y="4843301"/>
            <a:ext cx="1065643" cy="375708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B06FE8-86BE-5042-88B0-D5DCB70E78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377" y="6325737"/>
            <a:ext cx="1065643" cy="3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5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EC118F-5C4B-884B-8960-BC1A3B69B1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38C57E-918C-8440-9160-958D68A9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476" y="379476"/>
            <a:ext cx="6099048" cy="6099048"/>
          </a:xfrm>
          <a:prstGeom prst="ellipse">
            <a:avLst/>
          </a:prstGeom>
          <a:solidFill>
            <a:srgbClr val="A1CA3A">
              <a:alpha val="74902"/>
            </a:srgbClr>
          </a:solidFill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993AF-0373-0F4D-9BA3-1EA9D927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81" y="6295961"/>
            <a:ext cx="385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AB7636-480B-B44C-99C9-0F9DA5BE88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98341" y="4843301"/>
            <a:ext cx="1065643" cy="375708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B06FE8-86BE-5042-88B0-D5DCB70E78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377" y="6325737"/>
            <a:ext cx="1065643" cy="3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0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1B747B-6A60-CB4F-BB36-DFE5FF0DD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24" y="231403"/>
            <a:ext cx="11535647" cy="512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699F-3E15-F144-92B7-44252F1A9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7217" y="979857"/>
            <a:ext cx="11493353" cy="497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AA68B-7FEE-B447-A3B3-BDE3E63C5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8" y="6114082"/>
            <a:ext cx="3844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2E8399DA-8B8D-4089-BD5D-65EAD4C07B1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6B9F5526-7800-1546-8A07-A86AED8111E3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0525" y="6085126"/>
            <a:ext cx="1022465" cy="3749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83B699-E6E9-9C46-B4F4-543B312B35EC}"/>
              </a:ext>
            </a:extLst>
          </p:cNvPr>
          <p:cNvGrpSpPr/>
          <p:nvPr/>
        </p:nvGrpSpPr>
        <p:grpSpPr>
          <a:xfrm rot="10800000">
            <a:off x="0" y="0"/>
            <a:ext cx="12192000" cy="6858000"/>
            <a:chOff x="0" y="0"/>
            <a:chExt cx="12192000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ED59D9-6023-8D4E-A078-C469DDEDF483}"/>
                </a:ext>
              </a:extLst>
            </p:cNvPr>
            <p:cNvCxnSpPr/>
            <p:nvPr/>
          </p:nvCxnSpPr>
          <p:spPr>
            <a:xfrm>
              <a:off x="115639" y="0"/>
              <a:ext cx="0" cy="6858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4C6F01-ED76-3848-8016-C67AA1A1DADC}"/>
                </a:ext>
              </a:extLst>
            </p:cNvPr>
            <p:cNvCxnSpPr/>
            <p:nvPr/>
          </p:nvCxnSpPr>
          <p:spPr>
            <a:xfrm>
              <a:off x="251538" y="0"/>
              <a:ext cx="0" cy="685800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B0322D2-57B7-B947-A23C-D4C6CF25D8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65973"/>
              <a:ext cx="12192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CA9A75-4571-8845-A68C-B1E65569E1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126489"/>
              <a:ext cx="12192000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773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2"/>
          </a:solidFill>
          <a:latin typeface="Montserra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Excel_Worksheet_CE008F11.xlsx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C5E6-C010-499B-8FA8-C232EC26CF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2737" y="2187285"/>
            <a:ext cx="6267534" cy="854074"/>
          </a:xfrm>
        </p:spPr>
        <p:txBody>
          <a:bodyPr>
            <a:normAutofit fontScale="90000"/>
          </a:bodyPr>
          <a:lstStyle/>
          <a:p>
            <a:r>
              <a:rPr lang="en-US" sz="4800"/>
              <a:t>ETL ABC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E2A56-0114-4F8E-BBAE-A89BF1282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6504" y="2981954"/>
            <a:ext cx="3329354" cy="390577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Audit Balance and Control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8565C6A-C621-4F20-9632-9897C7F95275}"/>
              </a:ext>
            </a:extLst>
          </p:cNvPr>
          <p:cNvSpPr txBox="1">
            <a:spLocks/>
          </p:cNvSpPr>
          <p:nvPr/>
        </p:nvSpPr>
        <p:spPr>
          <a:xfrm>
            <a:off x="8642553" y="3454203"/>
            <a:ext cx="1779640" cy="960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000" b="1"/>
              <a:t>Presented By:</a:t>
            </a:r>
          </a:p>
          <a:p>
            <a:pPr algn="l">
              <a:spcBef>
                <a:spcPts val="0"/>
              </a:spcBef>
            </a:pPr>
            <a:r>
              <a:rPr lang="en-US" sz="2000"/>
              <a:t>Naveen</a:t>
            </a:r>
          </a:p>
          <a:p>
            <a:pPr algn="l">
              <a:spcBef>
                <a:spcPts val="0"/>
              </a:spcBef>
            </a:pPr>
            <a:r>
              <a:rPr lang="en-US" sz="2000"/>
              <a:t>Anirudh</a:t>
            </a:r>
          </a:p>
        </p:txBody>
      </p:sp>
    </p:spTree>
    <p:extLst>
      <p:ext uri="{BB962C8B-B14F-4D97-AF65-F5344CB8AC3E}">
        <p14:creationId xmlns:p14="http://schemas.microsoft.com/office/powerpoint/2010/main" val="475293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09893"/>
            <a:ext cx="2580248" cy="785862"/>
          </a:xfrm>
        </p:spPr>
        <p:txBody>
          <a:bodyPr>
            <a:normAutofit fontScale="90000"/>
          </a:bodyPr>
          <a:lstStyle/>
          <a:p>
            <a:r>
              <a:rPr lang="en-US"/>
              <a:t>Data Model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CA5B344-4447-469D-B631-D4D975907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70" y="195536"/>
            <a:ext cx="7524414" cy="625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6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893"/>
            <a:ext cx="6378526" cy="785862"/>
          </a:xfrm>
        </p:spPr>
        <p:txBody>
          <a:bodyPr>
            <a:normAutofit fontScale="90000"/>
          </a:bodyPr>
          <a:lstStyle/>
          <a:p>
            <a:r>
              <a:rPr lang="en-US"/>
              <a:t>Components Of The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DA37-5B43-4AEA-8114-C13776F4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654"/>
            <a:ext cx="10515600" cy="453047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9 Tables and their associated sequences. Namely: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222222"/>
                </a:solidFill>
                <a:latin typeface="Roboto" panose="02000000000000000000" pitchFamily="2" charset="0"/>
              </a:rPr>
              <a:t>2 stored procedures: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b="0" i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audit_pre_execution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b="0" i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audit_post_execution</a:t>
            </a:r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C8BE28E-8644-4A56-A509-693ECEB5D8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701586"/>
              </p:ext>
            </p:extLst>
          </p:nvPr>
        </p:nvGraphicFramePr>
        <p:xfrm>
          <a:off x="1809750" y="1592263"/>
          <a:ext cx="4959350" cy="2713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" name="Worksheet" r:id="rId4" imgW="4286100" imgH="2009777" progId="Excel.Sheet.12">
                  <p:embed/>
                </p:oleObj>
              </mc:Choice>
              <mc:Fallback>
                <p:oleObj name="Worksheet" r:id="rId4" imgW="4286100" imgH="2009777" progId="Excel.Sheet.12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C8BE28E-8644-4A56-A509-693ECEB5D8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09750" y="1592263"/>
                        <a:ext cx="4959350" cy="2713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340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2D9D-392B-4165-90C1-0F3C7E19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070" y="3055348"/>
            <a:ext cx="4412868" cy="765206"/>
          </a:xfrm>
        </p:spPr>
        <p:txBody>
          <a:bodyPr>
            <a:noAutofit/>
          </a:bodyPr>
          <a:lstStyle/>
          <a:p>
            <a:pPr algn="ctr"/>
            <a:r>
              <a:rPr lang="en-US" b="1"/>
              <a:t>ETL Audit- Framework Demo</a:t>
            </a:r>
          </a:p>
        </p:txBody>
      </p:sp>
    </p:spTree>
    <p:extLst>
      <p:ext uri="{BB962C8B-B14F-4D97-AF65-F5344CB8AC3E}">
        <p14:creationId xmlns:p14="http://schemas.microsoft.com/office/powerpoint/2010/main" val="3741018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2D9D-392B-4165-90C1-0F3C7E196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340" y="3055348"/>
            <a:ext cx="4300328" cy="765206"/>
          </a:xfrm>
        </p:spPr>
        <p:txBody>
          <a:bodyPr>
            <a:noAutofit/>
          </a:bodyPr>
          <a:lstStyle/>
          <a:p>
            <a:pPr algn="ctr"/>
            <a:r>
              <a:rPr lang="en-US" b="1"/>
              <a:t>Monitoring Dashboards Demo</a:t>
            </a:r>
          </a:p>
        </p:txBody>
      </p:sp>
    </p:spTree>
    <p:extLst>
      <p:ext uri="{BB962C8B-B14F-4D97-AF65-F5344CB8AC3E}">
        <p14:creationId xmlns:p14="http://schemas.microsoft.com/office/powerpoint/2010/main" val="2545984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893"/>
            <a:ext cx="10515600" cy="785862"/>
          </a:xfrm>
        </p:spPr>
        <p:txBody>
          <a:bodyPr/>
          <a:lstStyle/>
          <a:p>
            <a:r>
              <a:rPr lang="en-US">
                <a:cs typeface="Calibri Light"/>
              </a:rPr>
              <a:t>Features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DA37-5B43-4AEA-8114-C13776F4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653"/>
            <a:ext cx="10515600" cy="22223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Calibri Light" panose="020F0302020204030204"/>
              <a:buAutoNum type="arabicPeriod"/>
            </a:pPr>
            <a:r>
              <a:rPr lang="en-US">
                <a:cs typeface="Calibri" panose="020F0502020204030204"/>
              </a:rPr>
              <a:t>Independent of initial DML (Data Manipulation Language) scripts.</a:t>
            </a:r>
          </a:p>
          <a:p>
            <a:pPr marL="514350" indent="-514350">
              <a:buFont typeface="Calibri Light" panose="020F0302020204030204"/>
              <a:buAutoNum type="arabicPeriod"/>
            </a:pPr>
            <a:r>
              <a:rPr lang="en-US">
                <a:cs typeface="Calibri" panose="020F0502020204030204"/>
              </a:rPr>
              <a:t>Easily adaptable and simple design.</a:t>
            </a:r>
            <a:endParaRPr lang="en-US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>
                <a:cs typeface="Calibri" panose="020F0502020204030204"/>
              </a:rPr>
              <a:t>Audit trails being captured at point in time with relevant job run status.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>
                <a:cs typeface="Calibri" panose="020F0502020204030204"/>
              </a:rPr>
              <a:t>Reporting capability for support standpoint.</a:t>
            </a:r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Centralized monitoring of the ETL Loads and various relevant metrics.</a:t>
            </a:r>
          </a:p>
          <a:p>
            <a:pPr marL="514350" indent="-514350">
              <a:buAutoNum type="arabicPeriod"/>
            </a:pPr>
            <a:r>
              <a:rPr lang="en-US">
                <a:cs typeface="Calibri" panose="020F0502020204030204"/>
              </a:rPr>
              <a:t>Allows customization of reports where required</a:t>
            </a:r>
          </a:p>
          <a:p>
            <a:pPr marL="514350" indent="-514350">
              <a:buAutoNum type="arabicPeriod"/>
            </a:pP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8077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893"/>
            <a:ext cx="2819400" cy="785862"/>
          </a:xfrm>
        </p:spPr>
        <p:txBody>
          <a:bodyPr>
            <a:normAutofit fontScale="90000"/>
          </a:bodyPr>
          <a:lstStyle/>
          <a:p>
            <a:r>
              <a:rPr lang="en-US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DA37-5B43-4AEA-8114-C13776F4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653"/>
            <a:ext cx="10515600" cy="24209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cs typeface="Calibri"/>
              </a:rPr>
              <a:t>Audit control for the incremental loads/Historical loads.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Centralized maintenance of Context values.</a:t>
            </a: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Cleanup of the stale data/ retention policy.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Custom metrics.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Log capturing capability.</a:t>
            </a:r>
            <a:endParaRPr lang="en-US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>
                <a:cs typeface="Calibri"/>
              </a:rPr>
              <a:t>Restart-ability of ETL jobs.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>
                <a:cs typeface="Calibri"/>
              </a:rPr>
              <a:t>Security controls</a:t>
            </a:r>
          </a:p>
        </p:txBody>
      </p:sp>
    </p:spTree>
    <p:extLst>
      <p:ext uri="{BB962C8B-B14F-4D97-AF65-F5344CB8AC3E}">
        <p14:creationId xmlns:p14="http://schemas.microsoft.com/office/powerpoint/2010/main" val="934056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2D9D-392B-4165-90C1-0F3C7E19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7299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F9C2-6A1B-4EB0-A564-1DBA1DB36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869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893"/>
            <a:ext cx="10515600" cy="785862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DA37-5B43-4AEA-8114-C13776F4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653"/>
            <a:ext cx="5412698" cy="3140495"/>
          </a:xfrm>
        </p:spPr>
        <p:txBody>
          <a:bodyPr>
            <a:normAutofit lnSpcReduction="10000"/>
          </a:bodyPr>
          <a:lstStyle/>
          <a:p>
            <a:r>
              <a:rPr lang="en-US"/>
              <a:t>Need For Audit in ETL Jobs</a:t>
            </a:r>
          </a:p>
          <a:p>
            <a:r>
              <a:rPr lang="en-US"/>
              <a:t>Target Audience</a:t>
            </a:r>
          </a:p>
          <a:p>
            <a:r>
              <a:rPr lang="en-US"/>
              <a:t>Architecture</a:t>
            </a:r>
          </a:p>
          <a:p>
            <a:r>
              <a:rPr lang="en-US"/>
              <a:t>System Requirements</a:t>
            </a:r>
          </a:p>
          <a:p>
            <a:r>
              <a:rPr lang="en-US"/>
              <a:t>How it works.</a:t>
            </a:r>
          </a:p>
          <a:p>
            <a:r>
              <a:rPr lang="en-US"/>
              <a:t>Demo</a:t>
            </a:r>
          </a:p>
          <a:p>
            <a:r>
              <a:rPr lang="en-US"/>
              <a:t>Features of our framework</a:t>
            </a:r>
          </a:p>
          <a:p>
            <a:r>
              <a:rPr lang="en-US"/>
              <a:t>Future Scope</a:t>
            </a:r>
          </a:p>
          <a:p>
            <a:r>
              <a:rPr lang="en-US"/>
              <a:t>Questions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4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9893"/>
            <a:ext cx="5407855" cy="785862"/>
          </a:xfrm>
        </p:spPr>
        <p:txBody>
          <a:bodyPr>
            <a:normAutofit fontScale="90000"/>
          </a:bodyPr>
          <a:lstStyle/>
          <a:p>
            <a:r>
              <a:rPr lang="en-US"/>
              <a:t>Need For Audit in ETL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DA37-5B43-4AEA-8114-C13776F4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653"/>
            <a:ext cx="10515600" cy="3155485"/>
          </a:xfrm>
        </p:spPr>
        <p:txBody>
          <a:bodyPr>
            <a:normAutofit/>
          </a:bodyPr>
          <a:lstStyle/>
          <a:p>
            <a:r>
              <a:rPr lang="en-US"/>
              <a:t>Monitor ETL Jobs running in production and other environments.</a:t>
            </a:r>
          </a:p>
          <a:p>
            <a:r>
              <a:rPr lang="en-US"/>
              <a:t>Ensure all the required processes are executed in the correct order.</a:t>
            </a:r>
          </a:p>
          <a:p>
            <a:r>
              <a:rPr lang="en-US"/>
              <a:t>Provide current and historical information about the ETL job’s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/>
              <a:t>Status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/>
              <a:t>Load type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/>
              <a:t>Performance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/>
              <a:t>Data volume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/>
              <a:t>Date range</a:t>
            </a:r>
          </a:p>
          <a:p>
            <a:r>
              <a:rPr lang="en-US"/>
              <a:t>Ensure ETL has moved the right amount of data from the correct source to the correct destination.</a:t>
            </a:r>
          </a:p>
        </p:txBody>
      </p:sp>
    </p:spTree>
    <p:extLst>
      <p:ext uri="{BB962C8B-B14F-4D97-AF65-F5344CB8AC3E}">
        <p14:creationId xmlns:p14="http://schemas.microsoft.com/office/powerpoint/2010/main" val="353787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893"/>
            <a:ext cx="3902612" cy="785862"/>
          </a:xfrm>
        </p:spPr>
        <p:txBody>
          <a:bodyPr>
            <a:normAutofit/>
          </a:bodyPr>
          <a:lstStyle/>
          <a:p>
            <a:r>
              <a:rPr lang="en-US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DA37-5B43-4AEA-8114-C13776F4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654"/>
            <a:ext cx="10515600" cy="1611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Who is it for?</a:t>
            </a:r>
          </a:p>
          <a:p>
            <a:r>
              <a:rPr lang="en-US"/>
              <a:t>ETL Developers/ Data Integration Team</a:t>
            </a:r>
          </a:p>
          <a:p>
            <a:r>
              <a:rPr lang="en-US"/>
              <a:t>Support Team</a:t>
            </a:r>
          </a:p>
          <a:p>
            <a:r>
              <a:rPr lang="en-US"/>
              <a:t>Program level managers etc. (optional)</a:t>
            </a:r>
          </a:p>
        </p:txBody>
      </p:sp>
    </p:spTree>
    <p:extLst>
      <p:ext uri="{BB962C8B-B14F-4D97-AF65-F5344CB8AC3E}">
        <p14:creationId xmlns:p14="http://schemas.microsoft.com/office/powerpoint/2010/main" val="1320973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69" y="219885"/>
            <a:ext cx="6603609" cy="785862"/>
          </a:xfrm>
        </p:spPr>
        <p:txBody>
          <a:bodyPr>
            <a:normAutofit/>
          </a:bodyPr>
          <a:lstStyle/>
          <a:p>
            <a:r>
              <a:rPr lang="en-US"/>
              <a:t>Data Warehouse Architecture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E36115-50BF-4230-B731-7F6033222BB3}"/>
              </a:ext>
            </a:extLst>
          </p:cNvPr>
          <p:cNvGrpSpPr/>
          <p:nvPr/>
        </p:nvGrpSpPr>
        <p:grpSpPr>
          <a:xfrm>
            <a:off x="152302" y="1197174"/>
            <a:ext cx="11608290" cy="4202127"/>
            <a:chOff x="164395" y="32463"/>
            <a:chExt cx="12192000" cy="444398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0E1F55-89F0-446E-8DB6-D8FFD379D077}"/>
                </a:ext>
              </a:extLst>
            </p:cNvPr>
            <p:cNvSpPr/>
            <p:nvPr/>
          </p:nvSpPr>
          <p:spPr>
            <a:xfrm>
              <a:off x="164395" y="32463"/>
              <a:ext cx="12192000" cy="444398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5B0B0E-3582-4EF5-8191-DFAF8F80BF52}"/>
                </a:ext>
              </a:extLst>
            </p:cNvPr>
            <p:cNvGrpSpPr/>
            <p:nvPr/>
          </p:nvGrpSpPr>
          <p:grpSpPr>
            <a:xfrm>
              <a:off x="195072" y="504538"/>
              <a:ext cx="11832533" cy="3634004"/>
              <a:chOff x="0" y="541114"/>
              <a:chExt cx="12056410" cy="363400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C4356423-FA41-43A9-814C-9D91AF0A1A25}"/>
                  </a:ext>
                </a:extLst>
              </p:cNvPr>
              <p:cNvGrpSpPr/>
              <p:nvPr/>
            </p:nvGrpSpPr>
            <p:grpSpPr>
              <a:xfrm>
                <a:off x="0" y="541114"/>
                <a:ext cx="12056410" cy="3634004"/>
                <a:chOff x="174529" y="285082"/>
                <a:chExt cx="12056410" cy="363400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35DEC60-A6E7-4C54-BA5A-EBB44838AB39}"/>
                    </a:ext>
                  </a:extLst>
                </p:cNvPr>
                <p:cNvGrpSpPr/>
                <p:nvPr/>
              </p:nvGrpSpPr>
              <p:grpSpPr>
                <a:xfrm>
                  <a:off x="174529" y="285082"/>
                  <a:ext cx="9698915" cy="3634004"/>
                  <a:chOff x="174529" y="285082"/>
                  <a:chExt cx="9698915" cy="3634004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591B0013-148C-4FDC-8294-E7AEDF8328E1}"/>
                      </a:ext>
                    </a:extLst>
                  </p:cNvPr>
                  <p:cNvGrpSpPr/>
                  <p:nvPr/>
                </p:nvGrpSpPr>
                <p:grpSpPr>
                  <a:xfrm>
                    <a:off x="174529" y="347849"/>
                    <a:ext cx="9436249" cy="3377255"/>
                    <a:chOff x="796321" y="268311"/>
                    <a:chExt cx="10115387" cy="3377255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4433BCEB-39AF-4639-A97B-A5AFE24D80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6321" y="268311"/>
                      <a:ext cx="10115387" cy="3377255"/>
                      <a:chOff x="570391" y="521530"/>
                      <a:chExt cx="10115387" cy="3377255"/>
                    </a:xfrm>
                  </p:grpSpPr>
                  <p:grpSp>
                    <p:nvGrpSpPr>
                      <p:cNvPr id="20" name="Group 19">
                        <a:extLst>
                          <a:ext uri="{FF2B5EF4-FFF2-40B4-BE49-F238E27FC236}">
                            <a16:creationId xmlns:a16="http://schemas.microsoft.com/office/drawing/2014/main" id="{676A8293-61CA-4D5C-95B9-402FE257B78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0391" y="663743"/>
                        <a:ext cx="10115386" cy="3235042"/>
                        <a:chOff x="556323" y="269847"/>
                        <a:chExt cx="10115386" cy="3235042"/>
                      </a:xfrm>
                    </p:grpSpPr>
                    <p:grpSp>
                      <p:nvGrpSpPr>
                        <p:cNvPr id="22" name="Group 21">
                          <a:extLst>
                            <a:ext uri="{FF2B5EF4-FFF2-40B4-BE49-F238E27FC236}">
                              <a16:creationId xmlns:a16="http://schemas.microsoft.com/office/drawing/2014/main" id="{CBEC47D0-AAD9-4474-876E-FFA33A9CC23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56323" y="269847"/>
                          <a:ext cx="10115386" cy="3235042"/>
                          <a:chOff x="556323" y="269847"/>
                          <a:chExt cx="10115386" cy="3235042"/>
                        </a:xfrm>
                      </p:grpSpPr>
                      <p:grpSp>
                        <p:nvGrpSpPr>
                          <p:cNvPr id="26" name="Group 25">
                            <a:extLst>
                              <a:ext uri="{FF2B5EF4-FFF2-40B4-BE49-F238E27FC236}">
                                <a16:creationId xmlns:a16="http://schemas.microsoft.com/office/drawing/2014/main" id="{5288E499-7F1F-49B3-8BBE-1E3A9AC4AA0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56323" y="269847"/>
                            <a:ext cx="7151212" cy="3235042"/>
                            <a:chOff x="556323" y="523065"/>
                            <a:chExt cx="7151212" cy="3235042"/>
                          </a:xfrm>
                        </p:grpSpPr>
                        <p:grpSp>
                          <p:nvGrpSpPr>
                            <p:cNvPr id="36" name="Group 35">
                              <a:extLst>
                                <a:ext uri="{FF2B5EF4-FFF2-40B4-BE49-F238E27FC236}">
                                  <a16:creationId xmlns:a16="http://schemas.microsoft.com/office/drawing/2014/main" id="{0DF42A3D-88A4-405E-9757-6F0CAECD8E3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56323" y="523065"/>
                              <a:ext cx="7151212" cy="3235042"/>
                              <a:chOff x="972597" y="647851"/>
                              <a:chExt cx="7321058" cy="3382282"/>
                            </a:xfrm>
                          </p:grpSpPr>
                          <p:pic>
                            <p:nvPicPr>
                              <p:cNvPr id="39" name="Content Placeholder 4" descr="Icon&#10;&#10;Description automatically generated with medium confidence">
                                <a:extLst>
                                  <a:ext uri="{FF2B5EF4-FFF2-40B4-BE49-F238E27FC236}">
                                    <a16:creationId xmlns:a16="http://schemas.microsoft.com/office/drawing/2014/main" id="{C7D56E8D-0A74-47F6-8851-C9C3C771EE1D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2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1278476" y="647851"/>
                                <a:ext cx="885528" cy="821016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sp>
                            <p:nvSpPr>
                              <p:cNvPr id="40" name="Rectangle 39">
                                <a:extLst>
                                  <a:ext uri="{FF2B5EF4-FFF2-40B4-BE49-F238E27FC236}">
                                    <a16:creationId xmlns:a16="http://schemas.microsoft.com/office/drawing/2014/main" id="{5C3DEE7A-B862-4FD7-AE38-38B333240F52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2886706" y="826136"/>
                                <a:ext cx="5406949" cy="3203997"/>
                              </a:xfrm>
                              <a:prstGeom prst="rect">
                                <a:avLst/>
                              </a:prstGeom>
                            </p:spPr>
                            <p:style>
                              <a:lnRef idx="2">
                                <a:schemeClr val="accent6"/>
                              </a:lnRef>
                              <a:fillRef idx="1">
                                <a:schemeClr val="lt1"/>
                              </a:fillRef>
                              <a:effectRef idx="0">
                                <a:schemeClr val="accent6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lang="en-US"/>
                              </a:p>
                            </p:txBody>
                          </p:sp>
                          <p:pic>
                            <p:nvPicPr>
                              <p:cNvPr id="41" name="Picture 2" descr="Modern Arrow Icon Logo Template Stock Vector - Illustration of chance,  direct: 140690710">
                                <a:extLst>
                                  <a:ext uri="{FF2B5EF4-FFF2-40B4-BE49-F238E27FC236}">
                                    <a16:creationId xmlns:a16="http://schemas.microsoft.com/office/drawing/2014/main" id="{65F5FE2A-52D9-435D-B9EB-F4B49F4C2F7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3">
                                <a:grayscl/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258633" y="1933758"/>
                                <a:ext cx="847817" cy="800072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42" name="Picture 41">
                                <a:extLst>
                                  <a:ext uri="{FF2B5EF4-FFF2-40B4-BE49-F238E27FC236}">
                                    <a16:creationId xmlns:a16="http://schemas.microsoft.com/office/drawing/2014/main" id="{BEF4CED1-B25F-4819-942E-B74BDDCEDB8F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4">
                                <a:duotone>
                                  <a:schemeClr val="accent1">
                                    <a:shade val="45000"/>
                                    <a:satMod val="135000"/>
                                  </a:schemeClr>
                                  <a:prstClr val="white"/>
                                </a:duotone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b="9855"/>
                              <a:stretch/>
                            </p:blipFill>
                            <p:spPr>
                              <a:xfrm>
                                <a:off x="1295609" y="1843280"/>
                                <a:ext cx="982338" cy="1025748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43" name="Picture 42" descr="A picture containing shape&#10;&#10;Description automatically generated">
                                <a:extLst>
                                  <a:ext uri="{FF2B5EF4-FFF2-40B4-BE49-F238E27FC236}">
                                    <a16:creationId xmlns:a16="http://schemas.microsoft.com/office/drawing/2014/main" id="{22B4FDEB-3225-448E-A597-0BD3D7570B02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r="-553" b="33354"/>
                              <a:stretch/>
                            </p:blipFill>
                            <p:spPr>
                              <a:xfrm>
                                <a:off x="1399297" y="3074228"/>
                                <a:ext cx="802517" cy="772246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44" name="Picture 43" descr="Icon&#10;&#10;Description automatically generated">
                                <a:extLst>
                                  <a:ext uri="{FF2B5EF4-FFF2-40B4-BE49-F238E27FC236}">
                                    <a16:creationId xmlns:a16="http://schemas.microsoft.com/office/drawing/2014/main" id="{87344216-86A4-4CAE-AA9B-CEE2BD5F095A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2889673" y="1548323"/>
                                <a:ext cx="2390183" cy="1793884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pic>
                            <p:nvPicPr>
                              <p:cNvPr id="45" name="Picture 44" descr="Icon&#10;&#10;Description automatically generated">
                                <a:extLst>
                                  <a:ext uri="{FF2B5EF4-FFF2-40B4-BE49-F238E27FC236}">
                                    <a16:creationId xmlns:a16="http://schemas.microsoft.com/office/drawing/2014/main" id="{F4FC6727-4840-43F6-B467-718B3B7A93B0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5921286" y="1432532"/>
                                <a:ext cx="1908921" cy="1801422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  <p:sp>
                            <p:nvSpPr>
                              <p:cNvPr id="46" name="TextBox 45">
                                <a:extLst>
                                  <a:ext uri="{FF2B5EF4-FFF2-40B4-BE49-F238E27FC236}">
                                    <a16:creationId xmlns:a16="http://schemas.microsoft.com/office/drawing/2014/main" id="{2898E5D8-0133-4D3A-AFFF-305C696174E7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972597" y="1400550"/>
                                <a:ext cx="1908921" cy="476427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</p:spPr>
                            <p:txBody>
                              <a:bodyPr wrap="square" rtlCol="0">
                                <a:spAutoFit/>
                              </a:bodyPr>
                              <a:lstStyle/>
                              <a:p>
                                <a:r>
                                  <a:rPr lang="en-US" sz="1100"/>
                                  <a:t>Application Data (</a:t>
                                </a:r>
                                <a:r>
                                  <a:rPr lang="en-US" sz="1100" err="1"/>
                                  <a:t>CRM,Finance</a:t>
                                </a:r>
                                <a:r>
                                  <a:rPr lang="en-US" sz="1100"/>
                                  <a:t> , ERP)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37" name="TextBox 36">
                              <a:extLst>
                                <a:ext uri="{FF2B5EF4-FFF2-40B4-BE49-F238E27FC236}">
                                  <a16:creationId xmlns:a16="http://schemas.microsoft.com/office/drawing/2014/main" id="{2ACF4060-04E5-4AF8-9CD7-D43DA213CDB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529592" y="3160092"/>
                              <a:ext cx="2899554" cy="32549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1400"/>
                                <a:t>Data Ingestion/Processing</a:t>
                              </a:r>
                            </a:p>
                          </p:txBody>
                        </p:sp>
                        <p:sp>
                          <p:nvSpPr>
                            <p:cNvPr id="38" name="TextBox 37">
                              <a:extLst>
                                <a:ext uri="{FF2B5EF4-FFF2-40B4-BE49-F238E27FC236}">
                                  <a16:creationId xmlns:a16="http://schemas.microsoft.com/office/drawing/2014/main" id="{09821960-E30E-4C89-8EC0-3B805B7930F5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5136953" y="3163521"/>
                              <a:ext cx="2550273" cy="32549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square" rtlCol="0">
                              <a:spAutoFit/>
                            </a:bodyPr>
                            <a:lstStyle/>
                            <a:p>
                              <a:r>
                                <a:rPr lang="en-US" sz="1400"/>
                                <a:t>Business Transformation</a:t>
                              </a:r>
                            </a:p>
                          </p:txBody>
                        </p:sp>
                      </p:grpSp>
                      <p:grpSp>
                        <p:nvGrpSpPr>
                          <p:cNvPr id="27" name="Group 26">
                            <a:extLst>
                              <a:ext uri="{FF2B5EF4-FFF2-40B4-BE49-F238E27FC236}">
                                <a16:creationId xmlns:a16="http://schemas.microsoft.com/office/drawing/2014/main" id="{9D26C14C-55E7-4AEE-AD11-E679C4F4EDBF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524697" y="562708"/>
                            <a:ext cx="2147012" cy="2766516"/>
                            <a:chOff x="8444689" y="877612"/>
                            <a:chExt cx="1936344" cy="2551388"/>
                          </a:xfrm>
                        </p:grpSpPr>
                        <p:sp>
                          <p:nvSpPr>
                            <p:cNvPr id="31" name="Cylinder 30">
                              <a:extLst>
                                <a:ext uri="{FF2B5EF4-FFF2-40B4-BE49-F238E27FC236}">
                                  <a16:creationId xmlns:a16="http://schemas.microsoft.com/office/drawing/2014/main" id="{D8CC651C-FDF0-44D2-8FA4-DA361FF357D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444689" y="877612"/>
                              <a:ext cx="1936344" cy="2551388"/>
                            </a:xfrm>
                            <a:prstGeom prst="can">
                              <a:avLst/>
                            </a:prstGeom>
                            <a:effectLst>
                              <a:glow rad="63500">
                                <a:schemeClr val="accent4">
                                  <a:satMod val="175000"/>
                                  <a:alpha val="40000"/>
                                </a:schemeClr>
                              </a:glow>
                            </a:effectLst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en-US"/>
                            </a:p>
                          </p:txBody>
                        </p:sp>
                        <p:sp>
                          <p:nvSpPr>
                            <p:cNvPr id="32" name="Flowchart: Magnetic Disk 31">
                              <a:extLst>
                                <a:ext uri="{FF2B5EF4-FFF2-40B4-BE49-F238E27FC236}">
                                  <a16:creationId xmlns:a16="http://schemas.microsoft.com/office/drawing/2014/main" id="{FD9A2E0A-2EC4-48FB-9933-719BF0A1146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529250" y="1530332"/>
                              <a:ext cx="797039" cy="629526"/>
                            </a:xfrm>
                            <a:prstGeom prst="flowChartMagneticDisk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5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5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5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5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  <a:tileRect/>
                            </a:gradFill>
                            <a:effectLst/>
                          </p:spPr>
                          <p:style>
                            <a:lnRef idx="1">
                              <a:schemeClr val="accent6"/>
                            </a:lnRef>
                            <a:fillRef idx="2">
                              <a:schemeClr val="accent6"/>
                            </a:fillRef>
                            <a:effectRef idx="1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00">
                                  <a:solidFill>
                                    <a:schemeClr val="tx1"/>
                                  </a:solidFill>
                                </a:rPr>
                                <a:t>EDW Tables</a:t>
                              </a:r>
                            </a:p>
                          </p:txBody>
                        </p:sp>
                        <p:sp>
                          <p:nvSpPr>
                            <p:cNvPr id="33" name="Flowchart: Magnetic Disk 32">
                              <a:extLst>
                                <a:ext uri="{FF2B5EF4-FFF2-40B4-BE49-F238E27FC236}">
                                  <a16:creationId xmlns:a16="http://schemas.microsoft.com/office/drawing/2014/main" id="{26E12EA8-49E1-43EC-AC60-943B44944DB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6381" y="2888703"/>
                              <a:ext cx="862263" cy="351538"/>
                            </a:xfrm>
                            <a:prstGeom prst="flowChartMagneticDisk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5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5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5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5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  <a:tileRect/>
                            </a:gradFill>
                          </p:spPr>
                          <p:style>
                            <a:lnRef idx="1">
                              <a:schemeClr val="accent6"/>
                            </a:lnRef>
                            <a:fillRef idx="2">
                              <a:schemeClr val="accent6"/>
                            </a:fillRef>
                            <a:effectRef idx="1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00">
                                  <a:solidFill>
                                    <a:schemeClr val="tx1"/>
                                  </a:solidFill>
                                </a:rPr>
                                <a:t>Datamart 2</a:t>
                              </a:r>
                            </a:p>
                          </p:txBody>
                        </p:sp>
                        <p:sp>
                          <p:nvSpPr>
                            <p:cNvPr id="34" name="Flowchart: Magnetic Disk 33">
                              <a:extLst>
                                <a:ext uri="{FF2B5EF4-FFF2-40B4-BE49-F238E27FC236}">
                                  <a16:creationId xmlns:a16="http://schemas.microsoft.com/office/drawing/2014/main" id="{94E42C67-2717-4E51-B1F2-76290E8948A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9397513" y="1514363"/>
                              <a:ext cx="862263" cy="630172"/>
                            </a:xfrm>
                            <a:prstGeom prst="flowChartMagneticDisk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5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5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5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5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  <a:tileRect/>
                            </a:gradFill>
                          </p:spPr>
                          <p:style>
                            <a:lnRef idx="1">
                              <a:schemeClr val="accent6"/>
                            </a:lnRef>
                            <a:fillRef idx="2">
                              <a:schemeClr val="accent6"/>
                            </a:fillRef>
                            <a:effectRef idx="1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00">
                                  <a:solidFill>
                                    <a:schemeClr val="tx1"/>
                                  </a:solidFill>
                                </a:rPr>
                                <a:t>Summary Data</a:t>
                              </a:r>
                            </a:p>
                          </p:txBody>
                        </p:sp>
                        <p:sp>
                          <p:nvSpPr>
                            <p:cNvPr id="35" name="Flowchart: Magnetic Disk 34">
                              <a:extLst>
                                <a:ext uri="{FF2B5EF4-FFF2-40B4-BE49-F238E27FC236}">
                                  <a16:creationId xmlns:a16="http://schemas.microsoft.com/office/drawing/2014/main" id="{C71C22DF-98D1-4B40-B70F-4C9D3C57773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6380" y="2391036"/>
                              <a:ext cx="862263" cy="351538"/>
                            </a:xfrm>
                            <a:prstGeom prst="flowChartMagneticDisk">
                              <a:avLst/>
                            </a:prstGeom>
                            <a:gradFill flip="none" rotWithShape="1">
                              <a:gsLst>
                                <a:gs pos="0">
                                  <a:schemeClr val="accent5">
                                    <a:lumMod val="5000"/>
                                    <a:lumOff val="95000"/>
                                  </a:schemeClr>
                                </a:gs>
                                <a:gs pos="74000">
                                  <a:schemeClr val="accent5">
                                    <a:lumMod val="45000"/>
                                    <a:lumOff val="55000"/>
                                  </a:schemeClr>
                                </a:gs>
                                <a:gs pos="83000">
                                  <a:schemeClr val="accent5">
                                    <a:lumMod val="45000"/>
                                    <a:lumOff val="55000"/>
                                  </a:schemeClr>
                                </a:gs>
                                <a:gs pos="100000">
                                  <a:schemeClr val="accent5">
                                    <a:lumMod val="30000"/>
                                    <a:lumOff val="70000"/>
                                  </a:schemeClr>
                                </a:gs>
                              </a:gsLst>
                              <a:lin ang="5400000" scaled="1"/>
                              <a:tileRect/>
                            </a:gradFill>
                          </p:spPr>
                          <p:style>
                            <a:lnRef idx="1">
                              <a:schemeClr val="accent6"/>
                            </a:lnRef>
                            <a:fillRef idx="2">
                              <a:schemeClr val="accent6"/>
                            </a:fillRef>
                            <a:effectRef idx="1">
                              <a:schemeClr val="accent6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sz="1000">
                                  <a:solidFill>
                                    <a:schemeClr val="tx1"/>
                                  </a:solidFill>
                                </a:rPr>
                                <a:t>Datamart 1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28" name="Arrow: Right 27">
                            <a:extLst>
                              <a:ext uri="{FF2B5EF4-FFF2-40B4-BE49-F238E27FC236}">
                                <a16:creationId xmlns:a16="http://schemas.microsoft.com/office/drawing/2014/main" id="{82D1BF57-FB51-44EC-A591-8AC5606E96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55233" y="1860568"/>
                            <a:ext cx="676932" cy="112062"/>
                          </a:xfrm>
                          <a:prstGeom prst="rightArrow">
                            <a:avLst/>
                          </a:prstGeom>
                          <a:solidFill>
                            <a:schemeClr val="tx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29" name="Arrow: Right 28">
                            <a:extLst>
                              <a:ext uri="{FF2B5EF4-FFF2-40B4-BE49-F238E27FC236}">
                                <a16:creationId xmlns:a16="http://schemas.microsoft.com/office/drawing/2014/main" id="{9EBDEBBF-D7BC-4B41-ABCB-73E85F37D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914922">
                            <a:off x="7747198" y="2177875"/>
                            <a:ext cx="676932" cy="112062"/>
                          </a:xfrm>
                          <a:prstGeom prst="rightArrow">
                            <a:avLst/>
                          </a:prstGeom>
                          <a:solidFill>
                            <a:schemeClr val="tx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  <p:sp>
                        <p:nvSpPr>
                          <p:cNvPr id="30" name="Arrow: Right 29">
                            <a:extLst>
                              <a:ext uri="{FF2B5EF4-FFF2-40B4-BE49-F238E27FC236}">
                                <a16:creationId xmlns:a16="http://schemas.microsoft.com/office/drawing/2014/main" id="{C1A94500-BDA4-4F73-90CB-FEA9053354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20843620">
                            <a:off x="7763688" y="1544501"/>
                            <a:ext cx="676932" cy="112062"/>
                          </a:xfrm>
                          <a:prstGeom prst="rightArrow">
                            <a:avLst/>
                          </a:prstGeom>
                          <a:solidFill>
                            <a:schemeClr val="tx1"/>
                          </a:solidFill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en-US"/>
                          </a:p>
                        </p:txBody>
                      </p:sp>
                    </p:grpSp>
                    <p:sp>
                      <p:nvSpPr>
                        <p:cNvPr id="23" name="Arrow: Right 22">
                          <a:extLst>
                            <a:ext uri="{FF2B5EF4-FFF2-40B4-BE49-F238E27FC236}">
                              <a16:creationId xmlns:a16="http://schemas.microsoft.com/office/drawing/2014/main" id="{4CE7BFBA-CDBB-449D-B981-7824A23875A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20807275">
                          <a:off x="1841875" y="2718650"/>
                          <a:ext cx="527142" cy="101214"/>
                        </a:xfrm>
                        <a:prstGeom prst="rightArrow">
                          <a:avLst/>
                        </a:prstGeom>
                        <a:solidFill>
                          <a:schemeClr val="tx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4" name="Arrow: Right 23">
                          <a:extLst>
                            <a:ext uri="{FF2B5EF4-FFF2-40B4-BE49-F238E27FC236}">
                              <a16:creationId xmlns:a16="http://schemas.microsoft.com/office/drawing/2014/main" id="{265754D0-947C-4D9A-A121-7FBB07C228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1568784">
                          <a:off x="1852646" y="1040731"/>
                          <a:ext cx="527142" cy="119712"/>
                        </a:xfrm>
                        <a:prstGeom prst="rightArrow">
                          <a:avLst/>
                        </a:prstGeom>
                        <a:solidFill>
                          <a:schemeClr val="tx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25" name="Arrow: Right 24">
                          <a:extLst>
                            <a:ext uri="{FF2B5EF4-FFF2-40B4-BE49-F238E27FC236}">
                              <a16:creationId xmlns:a16="http://schemas.microsoft.com/office/drawing/2014/main" id="{27B55A94-D8BF-45E5-84F1-978E878B87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16972" y="1814784"/>
                          <a:ext cx="527142" cy="121673"/>
                        </a:xfrm>
                        <a:prstGeom prst="rightArrow">
                          <a:avLst/>
                        </a:prstGeom>
                        <a:solidFill>
                          <a:schemeClr val="tx1"/>
                        </a:solidFill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21" name="TextBox 20">
                        <a:extLst>
                          <a:ext uri="{FF2B5EF4-FFF2-40B4-BE49-F238E27FC236}">
                            <a16:creationId xmlns:a16="http://schemas.microsoft.com/office/drawing/2014/main" id="{FAF4D717-F130-4B59-BC18-10C0B937CFD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54806" y="521530"/>
                        <a:ext cx="2730972" cy="325491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  <a:effectLst>
                        <a:glow rad="139700">
                          <a:schemeClr val="accent6">
                            <a:lumMod val="20000"/>
                            <a:lumOff val="80000"/>
                            <a:alpha val="40000"/>
                          </a:schemeClr>
                        </a:glow>
                        <a:outerShdw blurRad="50800" dist="38100" dir="8100000" algn="tr" rotWithShape="0">
                          <a:schemeClr val="accent2">
                            <a:lumMod val="60000"/>
                            <a:lumOff val="40000"/>
                            <a:alpha val="40000"/>
                          </a:schemeClr>
                        </a:outerShdw>
                      </a:effectLst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400" b="1"/>
                          <a:t>Enterprise Data warehouse</a:t>
                        </a:r>
                      </a:p>
                    </p:txBody>
                  </p:sp>
                </p:grpSp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5F8B0EC2-22F8-4987-888B-A9199FDF0A1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8921" y="578628"/>
                      <a:ext cx="5278609" cy="338554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accent4">
                            <a:lumMod val="40000"/>
                            <a:lumOff val="60000"/>
                          </a:schemeClr>
                        </a:gs>
                        <a:gs pos="47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20000"/>
                            <a:lumOff val="80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  <a:ln cmpd="dbl">
                      <a:solidFill>
                        <a:schemeClr val="accent1"/>
                      </a:solidFill>
                      <a:round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/>
                        <a:t>Data Integration and ETL Tools </a:t>
                      </a:r>
                    </a:p>
                  </p:txBody>
                </p:sp>
              </p:grpSp>
              <p:cxnSp>
                <p:nvCxnSpPr>
                  <p:cNvPr id="17" name="Straight Connector 16">
                    <a:extLst>
                      <a:ext uri="{FF2B5EF4-FFF2-40B4-BE49-F238E27FC236}">
                        <a16:creationId xmlns:a16="http://schemas.microsoft.com/office/drawing/2014/main" id="{8D4050C2-4C90-4469-8F1B-207D22D494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73444" y="285082"/>
                    <a:ext cx="0" cy="3634004"/>
                  </a:xfrm>
                  <a:prstGeom prst="line">
                    <a:avLst/>
                  </a:prstGeom>
                  <a:ln w="50800" cap="rnd" cmpd="thickThin">
                    <a:solidFill>
                      <a:schemeClr val="tx2"/>
                    </a:solidFill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9BAFC6F-9F15-4894-877A-EE3C1B254615}"/>
                    </a:ext>
                  </a:extLst>
                </p:cNvPr>
                <p:cNvSpPr txBox="1"/>
                <p:nvPr/>
              </p:nvSpPr>
              <p:spPr>
                <a:xfrm>
                  <a:off x="10058441" y="390034"/>
                  <a:ext cx="2172498" cy="29294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  <a:effectLst>
                  <a:glow rad="139700">
                    <a:schemeClr val="accent6">
                      <a:lumMod val="20000"/>
                      <a:lumOff val="80000"/>
                      <a:alpha val="40000"/>
                    </a:schemeClr>
                  </a:glow>
                  <a:outerShdw blurRad="50800" dist="38100" dir="8100000" algn="tr" rotWithShape="0">
                    <a:schemeClr val="accent2">
                      <a:lumMod val="60000"/>
                      <a:lumOff val="40000"/>
                      <a:alpha val="40000"/>
                    </a:scheme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/>
                    <a:t>Reporting Layer/BI Tools</a:t>
                  </a:r>
                </a:p>
              </p:txBody>
            </p:sp>
            <p:pic>
              <p:nvPicPr>
                <p:cNvPr id="14" name="Picture 13" descr="A picture containing text, clock&#10;&#10;Description automatically generated">
                  <a:extLst>
                    <a:ext uri="{FF2B5EF4-FFF2-40B4-BE49-F238E27FC236}">
                      <a16:creationId xmlns:a16="http://schemas.microsoft.com/office/drawing/2014/main" id="{A1009DC0-D5AD-4D20-852D-30212B0612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407805" y="2534305"/>
                  <a:ext cx="1363214" cy="80783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A picture containing text, electronics, display, screenshot&#10;&#10;Description automatically generated">
                  <a:extLst>
                    <a:ext uri="{FF2B5EF4-FFF2-40B4-BE49-F238E27FC236}">
                      <a16:creationId xmlns:a16="http://schemas.microsoft.com/office/drawing/2014/main" id="{2A8A1BB9-CF76-46B7-91A8-02719639DE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70596" y="986116"/>
                  <a:ext cx="1660393" cy="1048883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696F4B1-80AE-4B23-B8B9-6EC5EAFDD9FA}"/>
                  </a:ext>
                </a:extLst>
              </p:cNvPr>
              <p:cNvSpPr txBox="1"/>
              <p:nvPr/>
            </p:nvSpPr>
            <p:spPr>
              <a:xfrm>
                <a:off x="10233276" y="3713574"/>
                <a:ext cx="1810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Self service BI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61DA58-BC78-42BE-87EE-C876B57019AB}"/>
                  </a:ext>
                </a:extLst>
              </p:cNvPr>
              <p:cNvSpPr txBox="1"/>
              <p:nvPr/>
            </p:nvSpPr>
            <p:spPr>
              <a:xfrm>
                <a:off x="10169397" y="2326783"/>
                <a:ext cx="18105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BI Dashboards</a:t>
                </a: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A04A359-D6B4-4143-B8D0-E475E2960BAC}"/>
              </a:ext>
            </a:extLst>
          </p:cNvPr>
          <p:cNvSpPr txBox="1"/>
          <p:nvPr/>
        </p:nvSpPr>
        <p:spPr>
          <a:xfrm>
            <a:off x="333910" y="4764420"/>
            <a:ext cx="1432592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/>
              <a:t>Unstructured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38258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553"/>
            <a:ext cx="7124114" cy="785862"/>
          </a:xfrm>
        </p:spPr>
        <p:txBody>
          <a:bodyPr>
            <a:normAutofit fontScale="90000"/>
          </a:bodyPr>
          <a:lstStyle/>
          <a:p>
            <a:r>
              <a:rPr lang="en-US"/>
              <a:t>Architecture – ABC ETL Framework</a:t>
            </a:r>
          </a:p>
        </p:txBody>
      </p:sp>
      <p:pic>
        <p:nvPicPr>
          <p:cNvPr id="27" name="Picture 26" descr="Shape, circle&#10;&#10;Description automatically generated with medium confidence">
            <a:extLst>
              <a:ext uri="{FF2B5EF4-FFF2-40B4-BE49-F238E27FC236}">
                <a16:creationId xmlns:a16="http://schemas.microsoft.com/office/drawing/2014/main" id="{CA92E63E-CAF4-43CC-B3BF-0BE5DD782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198" y="3847040"/>
            <a:ext cx="576488" cy="524635"/>
          </a:xfrm>
          <a:prstGeom prst="rect">
            <a:avLst/>
          </a:prstGeom>
        </p:spPr>
      </p:pic>
      <p:pic>
        <p:nvPicPr>
          <p:cNvPr id="28" name="Picture 27" descr="Shape&#10;&#10;Description automatically generated with low confidence">
            <a:extLst>
              <a:ext uri="{FF2B5EF4-FFF2-40B4-BE49-F238E27FC236}">
                <a16:creationId xmlns:a16="http://schemas.microsoft.com/office/drawing/2014/main" id="{5FA7712F-4C9E-4E7A-9AFC-F6C279ADE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34" y="3847040"/>
            <a:ext cx="541193" cy="524635"/>
          </a:xfrm>
          <a:prstGeom prst="rect">
            <a:avLst/>
          </a:prstGeom>
        </p:spPr>
      </p:pic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:a16="http://schemas.microsoft.com/office/drawing/2014/main" id="{56B137CD-41B2-4CD9-A5E1-8A02F5895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25" y="3847040"/>
            <a:ext cx="541193" cy="524635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9AE6DD44-5691-4D1B-9930-BD3B0D49A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79" y="3847039"/>
            <a:ext cx="541194" cy="52463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821551-F2A4-4501-A862-50C320382591}"/>
              </a:ext>
            </a:extLst>
          </p:cNvPr>
          <p:cNvSpPr txBox="1"/>
          <p:nvPr/>
        </p:nvSpPr>
        <p:spPr>
          <a:xfrm>
            <a:off x="3081229" y="4387576"/>
            <a:ext cx="962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Audit Logs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A71F38-944C-40A8-8FA6-902AC5A26D34}"/>
              </a:ext>
            </a:extLst>
          </p:cNvPr>
          <p:cNvSpPr txBox="1"/>
          <p:nvPr/>
        </p:nvSpPr>
        <p:spPr>
          <a:xfrm>
            <a:off x="4247717" y="4387575"/>
            <a:ext cx="1035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Balance/ Validation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6B7CF-093F-4ACF-A694-F0038FA041E3}"/>
              </a:ext>
            </a:extLst>
          </p:cNvPr>
          <p:cNvSpPr txBox="1"/>
          <p:nvPr/>
        </p:nvSpPr>
        <p:spPr>
          <a:xfrm>
            <a:off x="5408665" y="4387576"/>
            <a:ext cx="87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2BCE85-D28D-4D22-BE7E-B92DD63E3F1C}"/>
              </a:ext>
            </a:extLst>
          </p:cNvPr>
          <p:cNvSpPr txBox="1"/>
          <p:nvPr/>
        </p:nvSpPr>
        <p:spPr>
          <a:xfrm>
            <a:off x="6667415" y="4349475"/>
            <a:ext cx="609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Error Logs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C468E0-C855-4299-AFEE-FAB9A6FB4705}"/>
              </a:ext>
            </a:extLst>
          </p:cNvPr>
          <p:cNvSpPr txBox="1"/>
          <p:nvPr/>
        </p:nvSpPr>
        <p:spPr>
          <a:xfrm>
            <a:off x="4374393" y="6006433"/>
            <a:ext cx="176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ABC Database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0930570-402A-4587-A832-99CD320168E4}"/>
              </a:ext>
            </a:extLst>
          </p:cNvPr>
          <p:cNvSpPr/>
          <p:nvPr/>
        </p:nvSpPr>
        <p:spPr>
          <a:xfrm>
            <a:off x="3030152" y="3508603"/>
            <a:ext cx="4613509" cy="1835604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503A67-37E9-4E31-935B-11C784381CFA}"/>
              </a:ext>
            </a:extLst>
          </p:cNvPr>
          <p:cNvSpPr txBox="1"/>
          <p:nvPr/>
        </p:nvSpPr>
        <p:spPr>
          <a:xfrm>
            <a:off x="2340082" y="2849565"/>
            <a:ext cx="186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ABC Framework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A34B8B4-DA67-4142-AB6A-C56B50942FA8}"/>
              </a:ext>
            </a:extLst>
          </p:cNvPr>
          <p:cNvSpPr/>
          <p:nvPr/>
        </p:nvSpPr>
        <p:spPr>
          <a:xfrm flipH="1">
            <a:off x="7847722" y="3173752"/>
            <a:ext cx="36723" cy="30320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Graphical user interface&#10;&#10;Description automatically generated">
            <a:extLst>
              <a:ext uri="{FF2B5EF4-FFF2-40B4-BE49-F238E27FC236}">
                <a16:creationId xmlns:a16="http://schemas.microsoft.com/office/drawing/2014/main" id="{901D6108-F9AB-4D10-A0B0-075AD3FC1F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43" y="4281294"/>
            <a:ext cx="894605" cy="52034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B3CFD62-B76C-458B-B806-6E72419955C0}"/>
              </a:ext>
            </a:extLst>
          </p:cNvPr>
          <p:cNvSpPr txBox="1"/>
          <p:nvPr/>
        </p:nvSpPr>
        <p:spPr>
          <a:xfrm>
            <a:off x="8029046" y="3508603"/>
            <a:ext cx="1929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Reporting Layer/</a:t>
            </a:r>
          </a:p>
          <a:p>
            <a:r>
              <a:rPr lang="en-US" b="1"/>
              <a:t>BI Tools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6B60EDB-3474-4217-9C75-5E6C7A2450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879" y="5004829"/>
            <a:ext cx="1176915" cy="1043806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C91E83E-3C64-43CF-B078-20E402D87A91}"/>
              </a:ext>
            </a:extLst>
          </p:cNvPr>
          <p:cNvSpPr/>
          <p:nvPr/>
        </p:nvSpPr>
        <p:spPr>
          <a:xfrm>
            <a:off x="2073640" y="1635766"/>
            <a:ext cx="1287996" cy="76897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E85A8AC-7C7B-4ECE-9AC6-E3C82545CCFB}"/>
              </a:ext>
            </a:extLst>
          </p:cNvPr>
          <p:cNvSpPr/>
          <p:nvPr/>
        </p:nvSpPr>
        <p:spPr>
          <a:xfrm>
            <a:off x="4325984" y="1635766"/>
            <a:ext cx="2004480" cy="76897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ETL Logic/ Transformations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1A2B5DA-3AFA-4A54-9DA2-9F9C32B539D7}"/>
              </a:ext>
            </a:extLst>
          </p:cNvPr>
          <p:cNvSpPr/>
          <p:nvPr/>
        </p:nvSpPr>
        <p:spPr>
          <a:xfrm>
            <a:off x="7294812" y="1635766"/>
            <a:ext cx="1287996" cy="76897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7F328EB-E2F9-4F34-AD62-C982951858BC}"/>
              </a:ext>
            </a:extLst>
          </p:cNvPr>
          <p:cNvSpPr/>
          <p:nvPr/>
        </p:nvSpPr>
        <p:spPr>
          <a:xfrm>
            <a:off x="1913208" y="1492920"/>
            <a:ext cx="6852457" cy="104666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E3EABF-0A64-4E46-92BF-CFE5A00861D8}"/>
              </a:ext>
            </a:extLst>
          </p:cNvPr>
          <p:cNvSpPr txBox="1"/>
          <p:nvPr/>
        </p:nvSpPr>
        <p:spPr>
          <a:xfrm>
            <a:off x="1927276" y="1139482"/>
            <a:ext cx="143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ETL Code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4ED7284-7476-4414-AAC1-2E544160E19B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3361636" y="2020255"/>
            <a:ext cx="9643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146478-EB73-4206-9C74-81AD45B7B972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6330464" y="2020255"/>
            <a:ext cx="96434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E2C9459-A3A5-450D-98FC-97E2CD9398A3}"/>
              </a:ext>
            </a:extLst>
          </p:cNvPr>
          <p:cNvSpPr txBox="1"/>
          <p:nvPr/>
        </p:nvSpPr>
        <p:spPr>
          <a:xfrm>
            <a:off x="4386525" y="2957292"/>
            <a:ext cx="189585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/>
              <a:t>Stored Procedures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288148C-36A2-435D-8E16-59B7F58250C4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 flipH="1">
            <a:off x="5334452" y="2539584"/>
            <a:ext cx="4985" cy="417708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3CF379-A3EB-4D2E-B9E4-D30AAACDC05E}"/>
              </a:ext>
            </a:extLst>
          </p:cNvPr>
          <p:cNvCxnSpPr>
            <a:cxnSpLocks/>
            <a:stCxn id="49" idx="2"/>
            <a:endCxn id="36" idx="0"/>
          </p:cNvCxnSpPr>
          <p:nvPr/>
        </p:nvCxnSpPr>
        <p:spPr>
          <a:xfrm>
            <a:off x="5334452" y="3295846"/>
            <a:ext cx="2455" cy="212757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948E5AF-DFA5-4C9B-B7B5-6CAE4EBE2B29}"/>
              </a:ext>
            </a:extLst>
          </p:cNvPr>
          <p:cNvSpPr/>
          <p:nvPr/>
        </p:nvSpPr>
        <p:spPr>
          <a:xfrm>
            <a:off x="2353703" y="2822034"/>
            <a:ext cx="7836510" cy="36576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9357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893"/>
            <a:ext cx="4507523" cy="785862"/>
          </a:xfrm>
        </p:spPr>
        <p:txBody>
          <a:bodyPr>
            <a:normAutofit fontScale="90000"/>
          </a:bodyPr>
          <a:lstStyle/>
          <a:p>
            <a:r>
              <a:rPr lang="en-US"/>
              <a:t>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DA37-5B43-4AEA-8114-C13776F4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6654"/>
            <a:ext cx="10515600" cy="249519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ETL Code: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/>
              <a:t>Stored procedure calls at begin and end of the job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Database: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/>
              <a:t>Dedicated schema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/>
              <a:t>Tables, sequences, stored procedures, created etc. 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/>
              <a:t>Grants and roles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Reporting if required can be done on tools such as Tableau, Microsoft Power BI etc.</a:t>
            </a:r>
          </a:p>
        </p:txBody>
      </p:sp>
    </p:spTree>
    <p:extLst>
      <p:ext uri="{BB962C8B-B14F-4D97-AF65-F5344CB8AC3E}">
        <p14:creationId xmlns:p14="http://schemas.microsoft.com/office/powerpoint/2010/main" val="137879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893"/>
            <a:ext cx="10515600" cy="785862"/>
          </a:xfrm>
        </p:spPr>
        <p:txBody>
          <a:bodyPr/>
          <a:lstStyle/>
          <a:p>
            <a:r>
              <a:rPr lang="en-US"/>
              <a:t>Process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DA37-5B43-4AEA-8114-C13776F4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00384"/>
            <a:ext cx="2903806" cy="5096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Individual Jobs: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693BBDD-3839-4E20-A7D4-6B6E4E624E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497197"/>
              </p:ext>
            </p:extLst>
          </p:nvPr>
        </p:nvGraphicFramePr>
        <p:xfrm>
          <a:off x="838200" y="4609988"/>
          <a:ext cx="10515599" cy="1399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D5E88A-165B-4739-B0C6-EB08E56FA21F}"/>
              </a:ext>
            </a:extLst>
          </p:cNvPr>
          <p:cNvSpPr txBox="1">
            <a:spLocks/>
          </p:cNvSpPr>
          <p:nvPr/>
        </p:nvSpPr>
        <p:spPr>
          <a:xfrm>
            <a:off x="838201" y="1749671"/>
            <a:ext cx="2903806" cy="50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Master Jobs: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CC6FE0-554D-4E5D-9B35-80673137D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587328"/>
              </p:ext>
            </p:extLst>
          </p:nvPr>
        </p:nvGraphicFramePr>
        <p:xfrm>
          <a:off x="838201" y="2203003"/>
          <a:ext cx="10515598" cy="1399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D101B9A5-F17B-4525-A1EF-048D7246D15C}"/>
              </a:ext>
            </a:extLst>
          </p:cNvPr>
          <p:cNvSpPr/>
          <p:nvPr/>
        </p:nvSpPr>
        <p:spPr>
          <a:xfrm rot="16200000">
            <a:off x="5980356" y="2447598"/>
            <a:ext cx="179712" cy="20679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A545272-CFE3-4F5E-952F-276C432EB4A4}"/>
              </a:ext>
            </a:extLst>
          </p:cNvPr>
          <p:cNvCxnSpPr>
            <a:stCxn id="7" idx="1"/>
            <a:endCxn id="4" idx="1"/>
          </p:cNvCxnSpPr>
          <p:nvPr/>
        </p:nvCxnSpPr>
        <p:spPr>
          <a:xfrm rot="5400000">
            <a:off x="2584995" y="1824637"/>
            <a:ext cx="1738425" cy="5232013"/>
          </a:xfrm>
          <a:prstGeom prst="bentConnector4">
            <a:avLst>
              <a:gd name="adj1" fmla="val 2716"/>
              <a:gd name="adj2" fmla="val 10436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926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A676-9639-4A40-87EA-72468585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8486"/>
            <a:ext cx="3171092" cy="807660"/>
          </a:xfrm>
        </p:spPr>
        <p:txBody>
          <a:bodyPr>
            <a:normAutofit/>
          </a:bodyPr>
          <a:lstStyle/>
          <a:p>
            <a:r>
              <a:rPr lang="en-US"/>
              <a:t>Types Of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9DA37-5B43-4AEA-8114-C13776F47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146"/>
            <a:ext cx="10515600" cy="1395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In ETL usually 2 types of jobs are maintained: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Individual Jobs: These are jobs/ processes that move data for a single source system from a tables or group of tables to a well-defined target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Master Jobs: These are a collection of Individual jobs that move data for a single subject area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BB995D-FF56-4A33-B5A0-D5A272A61CF9}"/>
              </a:ext>
            </a:extLst>
          </p:cNvPr>
          <p:cNvSpPr txBox="1">
            <a:spLocks/>
          </p:cNvSpPr>
          <p:nvPr/>
        </p:nvSpPr>
        <p:spPr>
          <a:xfrm>
            <a:off x="838200" y="3775107"/>
            <a:ext cx="2931942" cy="48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tx2"/>
                </a:solidFill>
                <a:latin typeface="Montserrat" pitchFamily="2" charset="77"/>
              </a:rPr>
              <a:t>Terms Used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5C529E-8378-4712-94C0-4C75A369AAE2}"/>
              </a:ext>
            </a:extLst>
          </p:cNvPr>
          <p:cNvSpPr txBox="1">
            <a:spLocks/>
          </p:cNvSpPr>
          <p:nvPr/>
        </p:nvSpPr>
        <p:spPr>
          <a:xfrm>
            <a:off x="838200" y="4411740"/>
            <a:ext cx="10515600" cy="1239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Application: The application where data is being moved to. It could be a central data warehouse, Datamart, lake house etc.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Source System: The origination system for the data. It could also refer to an upstream source system.</a:t>
            </a:r>
          </a:p>
        </p:txBody>
      </p:sp>
    </p:spTree>
    <p:extLst>
      <p:ext uri="{BB962C8B-B14F-4D97-AF65-F5344CB8AC3E}">
        <p14:creationId xmlns:p14="http://schemas.microsoft.com/office/powerpoint/2010/main" val="406098568"/>
      </p:ext>
    </p:extLst>
  </p:cSld>
  <p:clrMapOvr>
    <a:masterClrMapping/>
  </p:clrMapOvr>
</p:sld>
</file>

<file path=ppt/theme/theme1.xml><?xml version="1.0" encoding="utf-8"?>
<a:theme xmlns:a="http://schemas.openxmlformats.org/drawingml/2006/main" name="Donyati_ppt_Theme">
  <a:themeElements>
    <a:clrScheme name="Donyati 1">
      <a:dk1>
        <a:srgbClr val="4C4D4D"/>
      </a:dk1>
      <a:lt1>
        <a:srgbClr val="FFFFFF"/>
      </a:lt1>
      <a:dk2>
        <a:srgbClr val="4B4179"/>
      </a:dk2>
      <a:lt2>
        <a:srgbClr val="9E9E9E"/>
      </a:lt2>
      <a:accent1>
        <a:srgbClr val="4B4179"/>
      </a:accent1>
      <a:accent2>
        <a:srgbClr val="A1CA3A"/>
      </a:accent2>
      <a:accent3>
        <a:srgbClr val="003E93"/>
      </a:accent3>
      <a:accent4>
        <a:srgbClr val="A5A1BC"/>
      </a:accent4>
      <a:accent5>
        <a:srgbClr val="FFDF00"/>
      </a:accent5>
      <a:accent6>
        <a:srgbClr val="CBA233"/>
      </a:accent6>
      <a:hlink>
        <a:srgbClr val="003E93"/>
      </a:hlink>
      <a:folHlink>
        <a:srgbClr val="4C4D4D"/>
      </a:folHlink>
    </a:clrScheme>
    <a:fontScheme name="Donyati 1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onyati_ppt_Theme" id="{C6177659-606B-4A91-B64E-DC3D04DB629D}" vid="{6452D8DD-CE0D-490B-B3C9-03FEA840BA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5B13F9AC6599478996C9D5531DE980" ma:contentTypeVersion="4" ma:contentTypeDescription="Create a new document." ma:contentTypeScope="" ma:versionID="d4aadc7bcd0c913a534a65449b20dd77">
  <xsd:schema xmlns:xsd="http://www.w3.org/2001/XMLSchema" xmlns:xs="http://www.w3.org/2001/XMLSchema" xmlns:p="http://schemas.microsoft.com/office/2006/metadata/properties" xmlns:ns2="fc039ce8-0ef9-4022-b446-01184f6cf014" targetNamespace="http://schemas.microsoft.com/office/2006/metadata/properties" ma:root="true" ma:fieldsID="a5edcd744091d417d9826acb03920500" ns2:_="">
    <xsd:import namespace="fc039ce8-0ef9-4022-b446-01184f6cf0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39ce8-0ef9-4022-b446-01184f6cf0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AAD5C0-22E8-4A76-980D-9D4A2FDD1151}">
  <ds:schemaRefs>
    <ds:schemaRef ds:uri="fc039ce8-0ef9-4022-b446-01184f6cf0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27640C5-2EA0-4FE5-93A0-30627B7B70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8AB155-2281-43EC-8795-E526114DF8B3}">
  <ds:schemaRefs>
    <ds:schemaRef ds:uri="fc039ce8-0ef9-4022-b446-01184f6cf0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Donyati_ppt_Theme</Template>
  <Application>Microsoft Office PowerPoint</Application>
  <PresentationFormat>Widescreen</PresentationFormat>
  <Slides>17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Donyati_ppt_Theme</vt:lpstr>
      <vt:lpstr>ETL ABC Framework</vt:lpstr>
      <vt:lpstr>Agenda</vt:lpstr>
      <vt:lpstr>Need For Audit in ETL Jobs</vt:lpstr>
      <vt:lpstr>Target Audience</vt:lpstr>
      <vt:lpstr>Data Warehouse Architecture</vt:lpstr>
      <vt:lpstr>Architecture – ABC ETL Framework</vt:lpstr>
      <vt:lpstr>System Requirements</vt:lpstr>
      <vt:lpstr>Process Flow</vt:lpstr>
      <vt:lpstr>Types Of Jobs</vt:lpstr>
      <vt:lpstr>Data Model</vt:lpstr>
      <vt:lpstr>Components Of The Framework</vt:lpstr>
      <vt:lpstr>ETL Audit- Framework Demo</vt:lpstr>
      <vt:lpstr>Monitoring Dashboards Demo</vt:lpstr>
      <vt:lpstr>Features</vt:lpstr>
      <vt:lpstr>Future Scope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 ABC Framework</dc:title>
  <dc:creator>Anirudh Pedaprolu</dc:creator>
  <cp:revision>1</cp:revision>
  <dcterms:created xsi:type="dcterms:W3CDTF">2021-08-07T06:22:21Z</dcterms:created>
  <dcterms:modified xsi:type="dcterms:W3CDTF">2021-09-21T10:38:05Z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0x010100695B13F9AC6599478996C9D5531DE980</vt:lpwstr>
  </property>
</Properties>
</file>